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handoutMasterIdLst>
    <p:handoutMasterId r:id="rId27"/>
  </p:handoutMasterIdLst>
  <p:sldIdLst>
    <p:sldId id="342" r:id="rId5"/>
    <p:sldId id="359" r:id="rId6"/>
    <p:sldId id="360" r:id="rId7"/>
    <p:sldId id="361" r:id="rId8"/>
    <p:sldId id="362" r:id="rId9"/>
    <p:sldId id="363" r:id="rId10"/>
    <p:sldId id="364" r:id="rId11"/>
    <p:sldId id="366" r:id="rId12"/>
    <p:sldId id="365" r:id="rId13"/>
    <p:sldId id="367" r:id="rId14"/>
    <p:sldId id="368" r:id="rId15"/>
    <p:sldId id="377" r:id="rId16"/>
    <p:sldId id="369" r:id="rId17"/>
    <p:sldId id="370" r:id="rId18"/>
    <p:sldId id="371" r:id="rId19"/>
    <p:sldId id="372" r:id="rId20"/>
    <p:sldId id="373" r:id="rId21"/>
    <p:sldId id="374" r:id="rId22"/>
    <p:sldId id="375" r:id="rId23"/>
    <p:sldId id="376" r:id="rId24"/>
    <p:sldId id="37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39E51B-BFC0-4CA0-A2EE-014574A0FDF0}" v="218" dt="2024-05-15T01:33:44.197"/>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70356" autoAdjust="0"/>
  </p:normalViewPr>
  <p:slideViewPr>
    <p:cSldViewPr snapToGrid="0" snapToObjects="1" showGuides="1">
      <p:cViewPr varScale="1">
        <p:scale>
          <a:sx n="62" d="100"/>
          <a:sy n="62" d="100"/>
        </p:scale>
        <p:origin x="1397"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 Gagvani" userId="c0f92f3d012b9fa0" providerId="LiveId" clId="{F639E51B-BFC0-4CA0-A2EE-014574A0FDF0}"/>
    <pc:docChg chg="undo custSel addSld delSld modSld">
      <pc:chgData name="Manav Gagvani" userId="c0f92f3d012b9fa0" providerId="LiveId" clId="{F639E51B-BFC0-4CA0-A2EE-014574A0FDF0}" dt="2024-05-15T18:00:20.469" v="19389" actId="400"/>
      <pc:docMkLst>
        <pc:docMk/>
      </pc:docMkLst>
      <pc:sldChg chg="addSp delSp modSp mod modTransition modAnim modNotesTx">
        <pc:chgData name="Manav Gagvani" userId="c0f92f3d012b9fa0" providerId="LiveId" clId="{F639E51B-BFC0-4CA0-A2EE-014574A0FDF0}" dt="2024-05-15T16:56:39.204" v="19376" actId="20577"/>
        <pc:sldMkLst>
          <pc:docMk/>
          <pc:sldMk cId="2498031464" sldId="342"/>
        </pc:sldMkLst>
        <pc:spChg chg="mod">
          <ac:chgData name="Manav Gagvani" userId="c0f92f3d012b9fa0" providerId="LiveId" clId="{F639E51B-BFC0-4CA0-A2EE-014574A0FDF0}" dt="2024-05-15T01:14:07.140" v="18567" actId="403"/>
          <ac:spMkLst>
            <pc:docMk/>
            <pc:sldMk cId="2498031464" sldId="342"/>
            <ac:spMk id="9" creationId="{2981AB9E-AF0F-CAD0-2DD2-D640FB871E66}"/>
          </ac:spMkLst>
        </pc:spChg>
        <pc:picChg chg="add del mod">
          <ac:chgData name="Manav Gagvani" userId="c0f92f3d012b9fa0" providerId="LiveId" clId="{F639E51B-BFC0-4CA0-A2EE-014574A0FDF0}" dt="2024-05-08T00:10:53.661" v="18518"/>
          <ac:picMkLst>
            <pc:docMk/>
            <pc:sldMk cId="2498031464" sldId="342"/>
            <ac:picMk id="8" creationId="{7AB9E83B-B174-8F50-07FF-D8CF5E90FD13}"/>
          </ac:picMkLst>
        </pc:picChg>
        <pc:inkChg chg="add del">
          <ac:chgData name="Manav Gagvani" userId="c0f92f3d012b9fa0" providerId="LiveId" clId="{F639E51B-BFC0-4CA0-A2EE-014574A0FDF0}" dt="2024-05-07T23:45:04.792" v="18516" actId="478"/>
          <ac:inkMkLst>
            <pc:docMk/>
            <pc:sldMk cId="2498031464" sldId="342"/>
            <ac:inkMk id="3" creationId="{6DAEB506-96F5-95FE-193C-DF3863BBDC10}"/>
          </ac:inkMkLst>
        </pc:inkChg>
      </pc:sldChg>
      <pc:sldChg chg="addSp delSp modSp mod modTransition modAnim modNotesTx">
        <pc:chgData name="Manav Gagvani" userId="c0f92f3d012b9fa0" providerId="LiveId" clId="{F639E51B-BFC0-4CA0-A2EE-014574A0FDF0}" dt="2024-05-08T00:10:53.661" v="18518"/>
        <pc:sldMkLst>
          <pc:docMk/>
          <pc:sldMk cId="1460159330" sldId="359"/>
        </pc:sldMkLst>
        <pc:spChg chg="mod">
          <ac:chgData name="Manav Gagvani" userId="c0f92f3d012b9fa0" providerId="LiveId" clId="{F639E51B-BFC0-4CA0-A2EE-014574A0FDF0}" dt="2024-04-22T19:31:36.049" v="257" actId="255"/>
          <ac:spMkLst>
            <pc:docMk/>
            <pc:sldMk cId="1460159330" sldId="359"/>
            <ac:spMk id="31" creationId="{F1239C0E-3F39-787D-0FC3-6B7C9BA37E8F}"/>
          </ac:spMkLst>
        </pc:spChg>
        <pc:picChg chg="add mod modCrop">
          <ac:chgData name="Manav Gagvani" userId="c0f92f3d012b9fa0" providerId="LiveId" clId="{F639E51B-BFC0-4CA0-A2EE-014574A0FDF0}" dt="2024-04-22T19:30:49.407" v="238" actId="732"/>
          <ac:picMkLst>
            <pc:docMk/>
            <pc:sldMk cId="1460159330" sldId="359"/>
            <ac:picMk id="3" creationId="{2DFF29E3-C1D5-A3F1-5605-BBC75C94A4F6}"/>
          </ac:picMkLst>
        </pc:picChg>
        <pc:picChg chg="add del mod">
          <ac:chgData name="Manav Gagvani" userId="c0f92f3d012b9fa0" providerId="LiveId" clId="{F639E51B-BFC0-4CA0-A2EE-014574A0FDF0}" dt="2024-05-08T00:10:53.661" v="18518"/>
          <ac:picMkLst>
            <pc:docMk/>
            <pc:sldMk cId="1460159330" sldId="359"/>
            <ac:picMk id="9" creationId="{E76A2B89-F45E-1E6D-0BF4-AEDBC51485DF}"/>
          </ac:picMkLst>
        </pc:picChg>
      </pc:sldChg>
      <pc:sldChg chg="addSp delSp modSp new mod modTransition modClrScheme modAnim chgLayout modNotesTx">
        <pc:chgData name="Manav Gagvani" userId="c0f92f3d012b9fa0" providerId="LiveId" clId="{F639E51B-BFC0-4CA0-A2EE-014574A0FDF0}" dt="2024-05-15T17:57:20.084" v="19387" actId="20577"/>
        <pc:sldMkLst>
          <pc:docMk/>
          <pc:sldMk cId="2105666810" sldId="360"/>
        </pc:sldMkLst>
        <pc:spChg chg="mod ord">
          <ac:chgData name="Manav Gagvani" userId="c0f92f3d012b9fa0" providerId="LiveId" clId="{F639E51B-BFC0-4CA0-A2EE-014574A0FDF0}" dt="2024-04-22T19:31:51.206" v="275" actId="700"/>
          <ac:spMkLst>
            <pc:docMk/>
            <pc:sldMk cId="2105666810" sldId="360"/>
            <ac:spMk id="2" creationId="{E3EE13F4-1BFA-440C-985D-51441C648831}"/>
          </ac:spMkLst>
        </pc:spChg>
        <pc:spChg chg="del mod ord">
          <ac:chgData name="Manav Gagvani" userId="c0f92f3d012b9fa0" providerId="LiveId" clId="{F639E51B-BFC0-4CA0-A2EE-014574A0FDF0}" dt="2024-04-22T19:31:51.206" v="275" actId="700"/>
          <ac:spMkLst>
            <pc:docMk/>
            <pc:sldMk cId="2105666810" sldId="360"/>
            <ac:spMk id="3" creationId="{86AB0A0B-EF28-24AC-65B6-DD8E7DA5C7BC}"/>
          </ac:spMkLst>
        </pc:spChg>
        <pc:spChg chg="add mod ord">
          <ac:chgData name="Manav Gagvani" userId="c0f92f3d012b9fa0" providerId="LiveId" clId="{F639E51B-BFC0-4CA0-A2EE-014574A0FDF0}" dt="2024-05-15T01:15:49.881" v="18584" actId="20577"/>
          <ac:spMkLst>
            <pc:docMk/>
            <pc:sldMk cId="2105666810" sldId="360"/>
            <ac:spMk id="4" creationId="{3301095A-E697-E09E-BC64-B6F692581D85}"/>
          </ac:spMkLst>
        </pc:spChg>
        <pc:picChg chg="add del mod">
          <ac:chgData name="Manav Gagvani" userId="c0f92f3d012b9fa0" providerId="LiveId" clId="{F639E51B-BFC0-4CA0-A2EE-014574A0FDF0}" dt="2024-05-08T00:10:53.661" v="18518"/>
          <ac:picMkLst>
            <pc:docMk/>
            <pc:sldMk cId="2105666810" sldId="360"/>
            <ac:picMk id="7" creationId="{7729C317-370B-DBCE-DC76-7CAC4CB2D85F}"/>
          </ac:picMkLst>
        </pc:picChg>
      </pc:sldChg>
      <pc:sldChg chg="addSp delSp modSp new mod modTransition modClrScheme modAnim chgLayout modNotesTx">
        <pc:chgData name="Manav Gagvani" userId="c0f92f3d012b9fa0" providerId="LiveId" clId="{F639E51B-BFC0-4CA0-A2EE-014574A0FDF0}" dt="2024-05-15T17:57:46.232" v="19388" actId="400"/>
        <pc:sldMkLst>
          <pc:docMk/>
          <pc:sldMk cId="1831538316" sldId="361"/>
        </pc:sldMkLst>
        <pc:spChg chg="mod ord">
          <ac:chgData name="Manav Gagvani" userId="c0f92f3d012b9fa0" providerId="LiveId" clId="{F639E51B-BFC0-4CA0-A2EE-014574A0FDF0}" dt="2024-04-22T19:35:21.243" v="502" actId="26606"/>
          <ac:spMkLst>
            <pc:docMk/>
            <pc:sldMk cId="1831538316" sldId="361"/>
            <ac:spMk id="2" creationId="{5FC58A5B-0ABF-73E2-6FD8-0BA298923E9F}"/>
          </ac:spMkLst>
        </pc:spChg>
        <pc:spChg chg="del mod ord">
          <ac:chgData name="Manav Gagvani" userId="c0f92f3d012b9fa0" providerId="LiveId" clId="{F639E51B-BFC0-4CA0-A2EE-014574A0FDF0}" dt="2024-04-22T19:34:12.834" v="497" actId="700"/>
          <ac:spMkLst>
            <pc:docMk/>
            <pc:sldMk cId="1831538316" sldId="361"/>
            <ac:spMk id="3" creationId="{39756181-8C8E-3167-164A-2E2A9CBA2E70}"/>
          </ac:spMkLst>
        </pc:spChg>
        <pc:spChg chg="del mod ord">
          <ac:chgData name="Manav Gagvani" userId="c0f92f3d012b9fa0" providerId="LiveId" clId="{F639E51B-BFC0-4CA0-A2EE-014574A0FDF0}" dt="2024-04-22T19:37:09.894" v="793" actId="478"/>
          <ac:spMkLst>
            <pc:docMk/>
            <pc:sldMk cId="1831538316" sldId="361"/>
            <ac:spMk id="4" creationId="{5E1F8305-D5F4-7BD4-ADC4-552FB238D798}"/>
          </ac:spMkLst>
        </pc:spChg>
        <pc:spChg chg="add del mod ord">
          <ac:chgData name="Manav Gagvani" userId="c0f92f3d012b9fa0" providerId="LiveId" clId="{F639E51B-BFC0-4CA0-A2EE-014574A0FDF0}" dt="2024-04-22T19:34:56.827" v="498"/>
          <ac:spMkLst>
            <pc:docMk/>
            <pc:sldMk cId="1831538316" sldId="361"/>
            <ac:spMk id="5" creationId="{54BEC8B4-0EB9-00C2-FCDF-C6B4713ABE77}"/>
          </ac:spMkLst>
        </pc:spChg>
        <pc:spChg chg="add del mod ord">
          <ac:chgData name="Manav Gagvani" userId="c0f92f3d012b9fa0" providerId="LiveId" clId="{F639E51B-BFC0-4CA0-A2EE-014574A0FDF0}" dt="2024-04-22T19:35:21.243" v="502" actId="26606"/>
          <ac:spMkLst>
            <pc:docMk/>
            <pc:sldMk cId="1831538316" sldId="361"/>
            <ac:spMk id="6" creationId="{43B6AF41-135F-23F7-5001-71A02451DAD2}"/>
          </ac:spMkLst>
        </pc:spChg>
        <pc:spChg chg="add mod">
          <ac:chgData name="Manav Gagvani" userId="c0f92f3d012b9fa0" providerId="LiveId" clId="{F639E51B-BFC0-4CA0-A2EE-014574A0FDF0}" dt="2024-04-22T19:36:49.660" v="792" actId="20577"/>
          <ac:spMkLst>
            <pc:docMk/>
            <pc:sldMk cId="1831538316" sldId="361"/>
            <ac:spMk id="12" creationId="{82ACA563-8122-D1AE-4C23-A564CC38BFDB}"/>
          </ac:spMkLst>
        </pc:spChg>
        <pc:picChg chg="add del mod">
          <ac:chgData name="Manav Gagvani" userId="c0f92f3d012b9fa0" providerId="LiveId" clId="{F639E51B-BFC0-4CA0-A2EE-014574A0FDF0}" dt="2024-05-08T00:10:53.661" v="18518"/>
          <ac:picMkLst>
            <pc:docMk/>
            <pc:sldMk cId="1831538316" sldId="361"/>
            <ac:picMk id="4" creationId="{12753E19-36F3-FACE-57FC-C83B32307F33}"/>
          </ac:picMkLst>
        </pc:picChg>
        <pc:picChg chg="add mod">
          <ac:chgData name="Manav Gagvani" userId="c0f92f3d012b9fa0" providerId="LiveId" clId="{F639E51B-BFC0-4CA0-A2EE-014574A0FDF0}" dt="2024-04-22T19:35:21.243" v="502" actId="26606"/>
          <ac:picMkLst>
            <pc:docMk/>
            <pc:sldMk cId="1831538316" sldId="361"/>
            <ac:picMk id="7" creationId="{84BCF907-C6A0-D5E1-145C-816AA709611A}"/>
          </ac:picMkLst>
        </pc:picChg>
      </pc:sldChg>
      <pc:sldChg chg="addSp delSp modSp new mod modTransition modAnim modNotesTx">
        <pc:chgData name="Manav Gagvani" userId="c0f92f3d012b9fa0" providerId="LiveId" clId="{F639E51B-BFC0-4CA0-A2EE-014574A0FDF0}" dt="2024-05-08T00:10:53.661" v="18518"/>
        <pc:sldMkLst>
          <pc:docMk/>
          <pc:sldMk cId="1067639856" sldId="362"/>
        </pc:sldMkLst>
        <pc:spChg chg="mod">
          <ac:chgData name="Manav Gagvani" userId="c0f92f3d012b9fa0" providerId="LiveId" clId="{F639E51B-BFC0-4CA0-A2EE-014574A0FDF0}" dt="2024-04-22T19:42:47.764" v="888" actId="20577"/>
          <ac:spMkLst>
            <pc:docMk/>
            <pc:sldMk cId="1067639856" sldId="362"/>
            <ac:spMk id="2" creationId="{F2B4A44A-EB37-01AF-01F4-6F983FA2C32A}"/>
          </ac:spMkLst>
        </pc:spChg>
        <pc:spChg chg="mod">
          <ac:chgData name="Manav Gagvani" userId="c0f92f3d012b9fa0" providerId="LiveId" clId="{F639E51B-BFC0-4CA0-A2EE-014574A0FDF0}" dt="2024-04-22T19:46:17.402" v="1142" actId="20577"/>
          <ac:spMkLst>
            <pc:docMk/>
            <pc:sldMk cId="1067639856" sldId="362"/>
            <ac:spMk id="3" creationId="{19EEDA86-6F7F-E49B-42FC-8BBA8A62827F}"/>
          </ac:spMkLst>
        </pc:spChg>
        <pc:spChg chg="mod">
          <ac:chgData name="Manav Gagvani" userId="c0f92f3d012b9fa0" providerId="LiveId" clId="{F639E51B-BFC0-4CA0-A2EE-014574A0FDF0}" dt="2024-04-22T19:47:37.133" v="1396" actId="313"/>
          <ac:spMkLst>
            <pc:docMk/>
            <pc:sldMk cId="1067639856" sldId="362"/>
            <ac:spMk id="4" creationId="{81370B6A-97C8-5629-52FB-9AB51E292B17}"/>
          </ac:spMkLst>
        </pc:spChg>
        <pc:picChg chg="add del mod">
          <ac:chgData name="Manav Gagvani" userId="c0f92f3d012b9fa0" providerId="LiveId" clId="{F639E51B-BFC0-4CA0-A2EE-014574A0FDF0}" dt="2024-05-08T00:10:53.661" v="18518"/>
          <ac:picMkLst>
            <pc:docMk/>
            <pc:sldMk cId="1067639856" sldId="362"/>
            <ac:picMk id="7" creationId="{E118BD6E-EEF2-760B-C8C2-6CBC163C1CF4}"/>
          </ac:picMkLst>
        </pc:picChg>
      </pc:sldChg>
      <pc:sldChg chg="addSp delSp modSp new mod modTransition modClrScheme modAnim chgLayout modNotesTx">
        <pc:chgData name="Manav Gagvani" userId="c0f92f3d012b9fa0" providerId="LiveId" clId="{F639E51B-BFC0-4CA0-A2EE-014574A0FDF0}" dt="2024-05-15T18:00:20.469" v="19389" actId="400"/>
        <pc:sldMkLst>
          <pc:docMk/>
          <pc:sldMk cId="492804831" sldId="363"/>
        </pc:sldMkLst>
        <pc:spChg chg="del mod ord">
          <ac:chgData name="Manav Gagvani" userId="c0f92f3d012b9fa0" providerId="LiveId" clId="{F639E51B-BFC0-4CA0-A2EE-014574A0FDF0}" dt="2024-04-22T19:48:07.809" v="1398" actId="700"/>
          <ac:spMkLst>
            <pc:docMk/>
            <pc:sldMk cId="492804831" sldId="363"/>
            <ac:spMk id="2" creationId="{0C9841F0-558F-2278-3DF2-EE7DBD51C468}"/>
          </ac:spMkLst>
        </pc:spChg>
        <pc:spChg chg="del mod ord">
          <ac:chgData name="Manav Gagvani" userId="c0f92f3d012b9fa0" providerId="LiveId" clId="{F639E51B-BFC0-4CA0-A2EE-014574A0FDF0}" dt="2024-04-22T19:48:07.809" v="1398" actId="700"/>
          <ac:spMkLst>
            <pc:docMk/>
            <pc:sldMk cId="492804831" sldId="363"/>
            <ac:spMk id="3" creationId="{A5D7ABD1-3DA3-8E2E-BB57-EEC7B7E4C8FD}"/>
          </ac:spMkLst>
        </pc:spChg>
        <pc:spChg chg="del mod ord">
          <ac:chgData name="Manav Gagvani" userId="c0f92f3d012b9fa0" providerId="LiveId" clId="{F639E51B-BFC0-4CA0-A2EE-014574A0FDF0}" dt="2024-04-22T19:48:07.809" v="1398" actId="700"/>
          <ac:spMkLst>
            <pc:docMk/>
            <pc:sldMk cId="492804831" sldId="363"/>
            <ac:spMk id="4" creationId="{33A2248A-7F40-D676-CDA6-CE663F77228F}"/>
          </ac:spMkLst>
        </pc:spChg>
        <pc:spChg chg="mod ord">
          <ac:chgData name="Manav Gagvani" userId="c0f92f3d012b9fa0" providerId="LiveId" clId="{F639E51B-BFC0-4CA0-A2EE-014574A0FDF0}" dt="2024-04-22T19:48:07.809" v="1398" actId="700"/>
          <ac:spMkLst>
            <pc:docMk/>
            <pc:sldMk cId="492804831" sldId="363"/>
            <ac:spMk id="5" creationId="{DFA298C2-EDC2-B3A4-8057-237D651D112D}"/>
          </ac:spMkLst>
        </pc:spChg>
        <pc:spChg chg="add mod ord">
          <ac:chgData name="Manav Gagvani" userId="c0f92f3d012b9fa0" providerId="LiveId" clId="{F639E51B-BFC0-4CA0-A2EE-014574A0FDF0}" dt="2024-04-22T19:48:13.528" v="1425" actId="20577"/>
          <ac:spMkLst>
            <pc:docMk/>
            <pc:sldMk cId="492804831" sldId="363"/>
            <ac:spMk id="6" creationId="{B86BD771-F988-967E-61C0-66E1C3841765}"/>
          </ac:spMkLst>
        </pc:spChg>
        <pc:spChg chg="add del mod ord">
          <ac:chgData name="Manav Gagvani" userId="c0f92f3d012b9fa0" providerId="LiveId" clId="{F639E51B-BFC0-4CA0-A2EE-014574A0FDF0}" dt="2024-04-22T19:53:36.415" v="1568"/>
          <ac:spMkLst>
            <pc:docMk/>
            <pc:sldMk cId="492804831" sldId="363"/>
            <ac:spMk id="7" creationId="{84DB5E5D-96CB-4917-A9FA-7D0B3B9B8FE7}"/>
          </ac:spMkLst>
        </pc:spChg>
        <pc:spChg chg="add mod ord">
          <ac:chgData name="Manav Gagvani" userId="c0f92f3d012b9fa0" providerId="LiveId" clId="{F639E51B-BFC0-4CA0-A2EE-014574A0FDF0}" dt="2024-04-22T19:56:18.702" v="1673" actId="313"/>
          <ac:spMkLst>
            <pc:docMk/>
            <pc:sldMk cId="492804831" sldId="363"/>
            <ac:spMk id="8" creationId="{24BDF397-FEB6-A4C1-02B0-07FC1072ED8D}"/>
          </ac:spMkLst>
        </pc:spChg>
        <pc:picChg chg="add del mod">
          <ac:chgData name="Manav Gagvani" userId="c0f92f3d012b9fa0" providerId="LiveId" clId="{F639E51B-BFC0-4CA0-A2EE-014574A0FDF0}" dt="2024-05-08T00:10:53.661" v="18518"/>
          <ac:picMkLst>
            <pc:docMk/>
            <pc:sldMk cId="492804831" sldId="363"/>
            <ac:picMk id="3" creationId="{76352E2C-4339-ACDC-AB47-66AE78E25A16}"/>
          </ac:picMkLst>
        </pc:picChg>
        <pc:picChg chg="add mod">
          <ac:chgData name="Manav Gagvani" userId="c0f92f3d012b9fa0" providerId="LiveId" clId="{F639E51B-BFC0-4CA0-A2EE-014574A0FDF0}" dt="2024-04-22T19:53:39.315" v="1570" actId="962"/>
          <ac:picMkLst>
            <pc:docMk/>
            <pc:sldMk cId="492804831" sldId="363"/>
            <ac:picMk id="10" creationId="{E5164C2F-F75C-285E-E739-FCD8BEE0D920}"/>
          </ac:picMkLst>
        </pc:picChg>
      </pc:sldChg>
      <pc:sldChg chg="addSp delSp modSp new mod modTransition modClrScheme modAnim chgLayout modNotesTx">
        <pc:chgData name="Manav Gagvani" userId="c0f92f3d012b9fa0" providerId="LiveId" clId="{F639E51B-BFC0-4CA0-A2EE-014574A0FDF0}" dt="2024-05-15T17:22:57.583" v="19378" actId="1036"/>
        <pc:sldMkLst>
          <pc:docMk/>
          <pc:sldMk cId="3794543025" sldId="364"/>
        </pc:sldMkLst>
        <pc:spChg chg="mod">
          <ac:chgData name="Manav Gagvani" userId="c0f92f3d012b9fa0" providerId="LiveId" clId="{F639E51B-BFC0-4CA0-A2EE-014574A0FDF0}" dt="2024-04-23T17:45:46.194" v="1749" actId="26606"/>
          <ac:spMkLst>
            <pc:docMk/>
            <pc:sldMk cId="3794543025" sldId="364"/>
            <ac:spMk id="2" creationId="{6283C08B-319F-E036-0216-B9A8DB6CA512}"/>
          </ac:spMkLst>
        </pc:spChg>
        <pc:spChg chg="del">
          <ac:chgData name="Manav Gagvani" userId="c0f92f3d012b9fa0" providerId="LiveId" clId="{F639E51B-BFC0-4CA0-A2EE-014574A0FDF0}" dt="2024-04-23T17:45:34.290" v="1747"/>
          <ac:spMkLst>
            <pc:docMk/>
            <pc:sldMk cId="3794543025" sldId="364"/>
            <ac:spMk id="3" creationId="{4CDF8C99-2198-2F86-BBDF-1666449C3D2E}"/>
          </ac:spMkLst>
        </pc:spChg>
        <pc:spChg chg="del">
          <ac:chgData name="Manav Gagvani" userId="c0f92f3d012b9fa0" providerId="LiveId" clId="{F639E51B-BFC0-4CA0-A2EE-014574A0FDF0}" dt="2024-04-23T17:45:46.194" v="1749" actId="26606"/>
          <ac:spMkLst>
            <pc:docMk/>
            <pc:sldMk cId="3794543025" sldId="364"/>
            <ac:spMk id="4" creationId="{3ECC6102-60A9-5560-191E-11F210781F4D}"/>
          </ac:spMkLst>
        </pc:spChg>
        <pc:spChg chg="mod ord">
          <ac:chgData name="Manav Gagvani" userId="c0f92f3d012b9fa0" providerId="LiveId" clId="{F639E51B-BFC0-4CA0-A2EE-014574A0FDF0}" dt="2024-04-23T17:45:46.194" v="1749" actId="26606"/>
          <ac:spMkLst>
            <pc:docMk/>
            <pc:sldMk cId="3794543025" sldId="364"/>
            <ac:spMk id="5" creationId="{914EE0D1-E6B5-3FD2-4FF6-8F6901387C36}"/>
          </ac:spMkLst>
        </pc:spChg>
        <pc:spChg chg="add mod">
          <ac:chgData name="Manav Gagvani" userId="c0f92f3d012b9fa0" providerId="LiveId" clId="{F639E51B-BFC0-4CA0-A2EE-014574A0FDF0}" dt="2024-04-23T17:47:04.440" v="2097" actId="20577"/>
          <ac:spMkLst>
            <pc:docMk/>
            <pc:sldMk cId="3794543025" sldId="364"/>
            <ac:spMk id="11" creationId="{EF39245B-A438-DC62-FAF1-A1C46DE00791}"/>
          </ac:spMkLst>
        </pc:spChg>
        <pc:picChg chg="add del mod">
          <ac:chgData name="Manav Gagvani" userId="c0f92f3d012b9fa0" providerId="LiveId" clId="{F639E51B-BFC0-4CA0-A2EE-014574A0FDF0}" dt="2024-05-08T00:10:53.661" v="18518"/>
          <ac:picMkLst>
            <pc:docMk/>
            <pc:sldMk cId="3794543025" sldId="364"/>
            <ac:picMk id="4" creationId="{1E48427A-0CCA-1849-59BB-FEF13611CA55}"/>
          </ac:picMkLst>
        </pc:picChg>
        <pc:picChg chg="add mod">
          <ac:chgData name="Manav Gagvani" userId="c0f92f3d012b9fa0" providerId="LiveId" clId="{F639E51B-BFC0-4CA0-A2EE-014574A0FDF0}" dt="2024-05-15T17:22:57.583" v="19378" actId="1036"/>
          <ac:picMkLst>
            <pc:docMk/>
            <pc:sldMk cId="3794543025" sldId="364"/>
            <ac:picMk id="6" creationId="{C33EFC98-B0AD-B2DF-51E7-8161E2CF3D68}"/>
          </ac:picMkLst>
        </pc:picChg>
      </pc:sldChg>
      <pc:sldChg chg="addSp delSp modSp new mod modTransition modAnim modNotesTx">
        <pc:chgData name="Manav Gagvani" userId="c0f92f3d012b9fa0" providerId="LiveId" clId="{F639E51B-BFC0-4CA0-A2EE-014574A0FDF0}" dt="2024-05-15T17:24:10.096" v="19379" actId="20577"/>
        <pc:sldMkLst>
          <pc:docMk/>
          <pc:sldMk cId="851423287" sldId="365"/>
        </pc:sldMkLst>
        <pc:spChg chg="mod">
          <ac:chgData name="Manav Gagvani" userId="c0f92f3d012b9fa0" providerId="LiveId" clId="{F639E51B-BFC0-4CA0-A2EE-014574A0FDF0}" dt="2024-04-23T17:56:58.228" v="2596" actId="20577"/>
          <ac:spMkLst>
            <pc:docMk/>
            <pc:sldMk cId="851423287" sldId="365"/>
            <ac:spMk id="2" creationId="{FCB0C6D6-DB2F-284B-D958-4A43CC5EDC4F}"/>
          </ac:spMkLst>
        </pc:spChg>
        <pc:spChg chg="mod">
          <ac:chgData name="Manav Gagvani" userId="c0f92f3d012b9fa0" providerId="LiveId" clId="{F639E51B-BFC0-4CA0-A2EE-014574A0FDF0}" dt="2024-04-23T17:56:47.337" v="2593" actId="1076"/>
          <ac:spMkLst>
            <pc:docMk/>
            <pc:sldMk cId="851423287" sldId="365"/>
            <ac:spMk id="3" creationId="{9AAF7122-81C5-169B-B064-E8819BA8BBBC}"/>
          </ac:spMkLst>
        </pc:spChg>
        <pc:spChg chg="del">
          <ac:chgData name="Manav Gagvani" userId="c0f92f3d012b9fa0" providerId="LiveId" clId="{F639E51B-BFC0-4CA0-A2EE-014574A0FDF0}" dt="2024-04-23T17:56:12.238" v="2585"/>
          <ac:spMkLst>
            <pc:docMk/>
            <pc:sldMk cId="851423287" sldId="365"/>
            <ac:spMk id="4" creationId="{73FC3D1F-AC5A-693E-5269-F2892778B9CE}"/>
          </ac:spMkLst>
        </pc:spChg>
        <pc:picChg chg="add del mod">
          <ac:chgData name="Manav Gagvani" userId="c0f92f3d012b9fa0" providerId="LiveId" clId="{F639E51B-BFC0-4CA0-A2EE-014574A0FDF0}" dt="2024-05-08T00:10:53.661" v="18518"/>
          <ac:picMkLst>
            <pc:docMk/>
            <pc:sldMk cId="851423287" sldId="365"/>
            <ac:picMk id="6" creationId="{DA1F4D42-7BBA-AF03-C503-EB2D71C65A0D}"/>
          </ac:picMkLst>
        </pc:picChg>
        <pc:picChg chg="add mod">
          <ac:chgData name="Manav Gagvani" userId="c0f92f3d012b9fa0" providerId="LiveId" clId="{F639E51B-BFC0-4CA0-A2EE-014574A0FDF0}" dt="2024-04-23T17:56:18.711" v="2588" actId="1076"/>
          <ac:picMkLst>
            <pc:docMk/>
            <pc:sldMk cId="851423287" sldId="365"/>
            <ac:picMk id="7" creationId="{05008EEC-186A-5101-F5A3-99E63AC7F15E}"/>
          </ac:picMkLst>
        </pc:picChg>
      </pc:sldChg>
      <pc:sldChg chg="addSp delSp modSp add mod modTransition modAnim modNotesTx">
        <pc:chgData name="Manav Gagvani" userId="c0f92f3d012b9fa0" providerId="LiveId" clId="{F639E51B-BFC0-4CA0-A2EE-014574A0FDF0}" dt="2024-05-15T16:52:47.905" v="19342" actId="20577"/>
        <pc:sldMkLst>
          <pc:docMk/>
          <pc:sldMk cId="2572255731" sldId="366"/>
        </pc:sldMkLst>
        <pc:spChg chg="mod">
          <ac:chgData name="Manav Gagvani" userId="c0f92f3d012b9fa0" providerId="LiveId" clId="{F639E51B-BFC0-4CA0-A2EE-014574A0FDF0}" dt="2024-04-23T17:50:36.718" v="2486" actId="20577"/>
          <ac:spMkLst>
            <pc:docMk/>
            <pc:sldMk cId="2572255731" sldId="366"/>
            <ac:spMk id="11" creationId="{EF39245B-A438-DC62-FAF1-A1C46DE00791}"/>
          </ac:spMkLst>
        </pc:spChg>
        <pc:picChg chg="add del mod">
          <ac:chgData name="Manav Gagvani" userId="c0f92f3d012b9fa0" providerId="LiveId" clId="{F639E51B-BFC0-4CA0-A2EE-014574A0FDF0}" dt="2024-05-08T00:10:53.661" v="18518"/>
          <ac:picMkLst>
            <pc:docMk/>
            <pc:sldMk cId="2572255731" sldId="366"/>
            <ac:picMk id="4" creationId="{0F940972-76DA-4521-B1D2-1F4D74C29546}"/>
          </ac:picMkLst>
        </pc:picChg>
      </pc:sldChg>
      <pc:sldChg chg="addSp delSp modSp new mod modTransition modAnim modNotesTx">
        <pc:chgData name="Manav Gagvani" userId="c0f92f3d012b9fa0" providerId="LiveId" clId="{F639E51B-BFC0-4CA0-A2EE-014574A0FDF0}" dt="2024-05-08T00:10:53.661" v="18518"/>
        <pc:sldMkLst>
          <pc:docMk/>
          <pc:sldMk cId="986894446" sldId="367"/>
        </pc:sldMkLst>
        <pc:spChg chg="mod">
          <ac:chgData name="Manav Gagvani" userId="c0f92f3d012b9fa0" providerId="LiveId" clId="{F639E51B-BFC0-4CA0-A2EE-014574A0FDF0}" dt="2024-04-23T17:57:14.220" v="2655" actId="20577"/>
          <ac:spMkLst>
            <pc:docMk/>
            <pc:sldMk cId="986894446" sldId="367"/>
            <ac:spMk id="2" creationId="{C6101876-840C-FCAC-FDEA-DACC83114904}"/>
          </ac:spMkLst>
        </pc:spChg>
        <pc:spChg chg="add del mod">
          <ac:chgData name="Manav Gagvani" userId="c0f92f3d012b9fa0" providerId="LiveId" clId="{F639E51B-BFC0-4CA0-A2EE-014574A0FDF0}" dt="2024-04-23T18:05:36.105" v="3025" actId="20577"/>
          <ac:spMkLst>
            <pc:docMk/>
            <pc:sldMk cId="986894446" sldId="367"/>
            <ac:spMk id="3" creationId="{4C72FF7D-D14C-A1B8-77C5-5BA37B5BCFE1}"/>
          </ac:spMkLst>
        </pc:spChg>
        <pc:spChg chg="del">
          <ac:chgData name="Manav Gagvani" userId="c0f92f3d012b9fa0" providerId="LiveId" clId="{F639E51B-BFC0-4CA0-A2EE-014574A0FDF0}" dt="2024-04-23T18:04:19.967" v="2664"/>
          <ac:spMkLst>
            <pc:docMk/>
            <pc:sldMk cId="986894446" sldId="367"/>
            <ac:spMk id="4" creationId="{576B625B-E28D-78AB-AFAC-289EEFF3D467}"/>
          </ac:spMkLst>
        </pc:spChg>
        <pc:picChg chg="add del mod">
          <ac:chgData name="Manav Gagvani" userId="c0f92f3d012b9fa0" providerId="LiveId" clId="{F639E51B-BFC0-4CA0-A2EE-014574A0FDF0}" dt="2024-05-08T00:10:53.661" v="18518"/>
          <ac:picMkLst>
            <pc:docMk/>
            <pc:sldMk cId="986894446" sldId="367"/>
            <ac:picMk id="6" creationId="{F50D1062-364F-D63D-0302-26FA2E21F74F}"/>
          </ac:picMkLst>
        </pc:picChg>
        <pc:picChg chg="add mod">
          <ac:chgData name="Manav Gagvani" userId="c0f92f3d012b9fa0" providerId="LiveId" clId="{F639E51B-BFC0-4CA0-A2EE-014574A0FDF0}" dt="2024-04-23T18:04:16.944" v="2663"/>
          <ac:picMkLst>
            <pc:docMk/>
            <pc:sldMk cId="986894446" sldId="367"/>
            <ac:picMk id="7" creationId="{07C31FB2-A96A-3F2F-AFC9-DF8224911A77}"/>
          </ac:picMkLst>
        </pc:picChg>
        <pc:picChg chg="add mod">
          <ac:chgData name="Manav Gagvani" userId="c0f92f3d012b9fa0" providerId="LiveId" clId="{F639E51B-BFC0-4CA0-A2EE-014574A0FDF0}" dt="2024-04-23T18:04:19.967" v="2664"/>
          <ac:picMkLst>
            <pc:docMk/>
            <pc:sldMk cId="986894446" sldId="367"/>
            <ac:picMk id="9" creationId="{341C2A95-1F80-C650-C531-0197533333AD}"/>
          </ac:picMkLst>
        </pc:picChg>
      </pc:sldChg>
      <pc:sldChg chg="addSp delSp modSp new mod modTransition modAnim modNotesTx">
        <pc:chgData name="Manav Gagvani" userId="c0f92f3d012b9fa0" providerId="LiveId" clId="{F639E51B-BFC0-4CA0-A2EE-014574A0FDF0}" dt="2024-05-08T00:10:53.661" v="18518"/>
        <pc:sldMkLst>
          <pc:docMk/>
          <pc:sldMk cId="684620763" sldId="368"/>
        </pc:sldMkLst>
        <pc:spChg chg="mod">
          <ac:chgData name="Manav Gagvani" userId="c0f92f3d012b9fa0" providerId="LiveId" clId="{F639E51B-BFC0-4CA0-A2EE-014574A0FDF0}" dt="2024-04-23T19:40:39.826" v="3345" actId="26606"/>
          <ac:spMkLst>
            <pc:docMk/>
            <pc:sldMk cId="684620763" sldId="368"/>
            <ac:spMk id="2" creationId="{68E0DC71-425F-E89E-FA8C-D1C29D00FC9D}"/>
          </ac:spMkLst>
        </pc:spChg>
        <pc:spChg chg="mod">
          <ac:chgData name="Manav Gagvani" userId="c0f92f3d012b9fa0" providerId="LiveId" clId="{F639E51B-BFC0-4CA0-A2EE-014574A0FDF0}" dt="2024-04-23T19:40:39.826" v="3345" actId="26606"/>
          <ac:spMkLst>
            <pc:docMk/>
            <pc:sldMk cId="684620763" sldId="368"/>
            <ac:spMk id="3" creationId="{643E47F1-D028-66E6-1B18-1E80BD22D13B}"/>
          </ac:spMkLst>
        </pc:spChg>
        <pc:spChg chg="del">
          <ac:chgData name="Manav Gagvani" userId="c0f92f3d012b9fa0" providerId="LiveId" clId="{F639E51B-BFC0-4CA0-A2EE-014574A0FDF0}" dt="2024-04-23T19:40:30.425" v="3344"/>
          <ac:spMkLst>
            <pc:docMk/>
            <pc:sldMk cId="684620763" sldId="368"/>
            <ac:spMk id="4" creationId="{7FFED76F-B532-7744-1B38-3DEBD08784FF}"/>
          </ac:spMkLst>
        </pc:spChg>
        <pc:spChg chg="mod ord">
          <ac:chgData name="Manav Gagvani" userId="c0f92f3d012b9fa0" providerId="LiveId" clId="{F639E51B-BFC0-4CA0-A2EE-014574A0FDF0}" dt="2024-04-23T19:40:39.826" v="3345" actId="26606"/>
          <ac:spMkLst>
            <pc:docMk/>
            <pc:sldMk cId="684620763" sldId="368"/>
            <ac:spMk id="5" creationId="{6FDB4B6F-EF6A-1D50-9E90-7A85079F9572}"/>
          </ac:spMkLst>
        </pc:spChg>
        <pc:picChg chg="add del mod">
          <ac:chgData name="Manav Gagvani" userId="c0f92f3d012b9fa0" providerId="LiveId" clId="{F639E51B-BFC0-4CA0-A2EE-014574A0FDF0}" dt="2024-05-08T00:10:53.661" v="18518"/>
          <ac:picMkLst>
            <pc:docMk/>
            <pc:sldMk cId="684620763" sldId="368"/>
            <ac:picMk id="6" creationId="{49D10F57-87DD-8688-5013-B1BC00ACB23C}"/>
          </ac:picMkLst>
        </pc:picChg>
        <pc:picChg chg="add mod">
          <ac:chgData name="Manav Gagvani" userId="c0f92f3d012b9fa0" providerId="LiveId" clId="{F639E51B-BFC0-4CA0-A2EE-014574A0FDF0}" dt="2024-04-23T19:40:27.407" v="3343"/>
          <ac:picMkLst>
            <pc:docMk/>
            <pc:sldMk cId="684620763" sldId="368"/>
            <ac:picMk id="6" creationId="{BBF95F29-ECCF-92F7-FF33-343DBE1B2DDC}"/>
          </ac:picMkLst>
        </pc:picChg>
        <pc:picChg chg="add del mod">
          <ac:chgData name="Manav Gagvani" userId="c0f92f3d012b9fa0" providerId="LiveId" clId="{F639E51B-BFC0-4CA0-A2EE-014574A0FDF0}" dt="2024-05-01T18:37:44.438" v="18212" actId="478"/>
          <ac:picMkLst>
            <pc:docMk/>
            <pc:sldMk cId="684620763" sldId="368"/>
            <ac:picMk id="6" creationId="{E489D545-72A0-400B-6A59-8602C965FBD9}"/>
          </ac:picMkLst>
        </pc:picChg>
        <pc:picChg chg="add mod">
          <ac:chgData name="Manav Gagvani" userId="c0f92f3d012b9fa0" providerId="LiveId" clId="{F639E51B-BFC0-4CA0-A2EE-014574A0FDF0}" dt="2024-05-01T18:37:42.643" v="18211" actId="1076"/>
          <ac:picMkLst>
            <pc:docMk/>
            <pc:sldMk cId="684620763" sldId="368"/>
            <ac:picMk id="7" creationId="{0449A330-D280-97AD-7135-E2C62A7F46BE}"/>
          </ac:picMkLst>
        </pc:picChg>
      </pc:sldChg>
      <pc:sldChg chg="addSp delSp modSp new mod modTransition modClrScheme modAnim chgLayout modNotesTx">
        <pc:chgData name="Manav Gagvani" userId="c0f92f3d012b9fa0" providerId="LiveId" clId="{F639E51B-BFC0-4CA0-A2EE-014574A0FDF0}" dt="2024-05-08T00:10:53.661" v="18518"/>
        <pc:sldMkLst>
          <pc:docMk/>
          <pc:sldMk cId="3477296420" sldId="369"/>
        </pc:sldMkLst>
        <pc:spChg chg="mod">
          <ac:chgData name="Manav Gagvani" userId="c0f92f3d012b9fa0" providerId="LiveId" clId="{F639E51B-BFC0-4CA0-A2EE-014574A0FDF0}" dt="2024-04-24T03:04:59.270" v="5801" actId="26606"/>
          <ac:spMkLst>
            <pc:docMk/>
            <pc:sldMk cId="3477296420" sldId="369"/>
            <ac:spMk id="2" creationId="{A703CBC5-623B-B5A2-C908-FABDC3181FCB}"/>
          </ac:spMkLst>
        </pc:spChg>
        <pc:spChg chg="mod">
          <ac:chgData name="Manav Gagvani" userId="c0f92f3d012b9fa0" providerId="LiveId" clId="{F639E51B-BFC0-4CA0-A2EE-014574A0FDF0}" dt="2024-04-24T03:04:59.270" v="5801" actId="26606"/>
          <ac:spMkLst>
            <pc:docMk/>
            <pc:sldMk cId="3477296420" sldId="369"/>
            <ac:spMk id="3" creationId="{0403213E-B629-21C9-CF83-64DC358D8012}"/>
          </ac:spMkLst>
        </pc:spChg>
        <pc:spChg chg="del mod">
          <ac:chgData name="Manav Gagvani" userId="c0f92f3d012b9fa0" providerId="LiveId" clId="{F639E51B-BFC0-4CA0-A2EE-014574A0FDF0}" dt="2024-04-24T03:04:45.785" v="5800" actId="478"/>
          <ac:spMkLst>
            <pc:docMk/>
            <pc:sldMk cId="3477296420" sldId="369"/>
            <ac:spMk id="4" creationId="{369C74E8-5983-3DA5-23C2-7076FEDA3E4E}"/>
          </ac:spMkLst>
        </pc:spChg>
        <pc:spChg chg="mod ord">
          <ac:chgData name="Manav Gagvani" userId="c0f92f3d012b9fa0" providerId="LiveId" clId="{F639E51B-BFC0-4CA0-A2EE-014574A0FDF0}" dt="2024-04-24T03:04:59.270" v="5801" actId="26606"/>
          <ac:spMkLst>
            <pc:docMk/>
            <pc:sldMk cId="3477296420" sldId="369"/>
            <ac:spMk id="5" creationId="{49222782-6390-C5D8-4163-2B1284106D81}"/>
          </ac:spMkLst>
        </pc:spChg>
        <pc:spChg chg="add del mod">
          <ac:chgData name="Manav Gagvani" userId="c0f92f3d012b9fa0" providerId="LiveId" clId="{F639E51B-BFC0-4CA0-A2EE-014574A0FDF0}" dt="2024-04-24T03:04:59.270" v="5801" actId="26606"/>
          <ac:spMkLst>
            <pc:docMk/>
            <pc:sldMk cId="3477296420" sldId="369"/>
            <ac:spMk id="8" creationId="{C3525878-9285-C59A-2D9E-6F9E352AD56D}"/>
          </ac:spMkLst>
        </pc:spChg>
        <pc:picChg chg="add mod">
          <ac:chgData name="Manav Gagvani" userId="c0f92f3d012b9fa0" providerId="LiveId" clId="{F639E51B-BFC0-4CA0-A2EE-014574A0FDF0}" dt="2024-04-29T17:41:57.019" v="9925" actId="1076"/>
          <ac:picMkLst>
            <pc:docMk/>
            <pc:sldMk cId="3477296420" sldId="369"/>
            <ac:picMk id="6" creationId="{B2A4B22C-DADB-4111-F9F1-C6A56EAFB8E6}"/>
          </ac:picMkLst>
        </pc:picChg>
        <pc:picChg chg="add del mod">
          <ac:chgData name="Manav Gagvani" userId="c0f92f3d012b9fa0" providerId="LiveId" clId="{F639E51B-BFC0-4CA0-A2EE-014574A0FDF0}" dt="2024-05-08T00:10:53.661" v="18518"/>
          <ac:picMkLst>
            <pc:docMk/>
            <pc:sldMk cId="3477296420" sldId="369"/>
            <ac:picMk id="7" creationId="{E6862DC1-6366-B2D1-8DB8-39859E5ECD34}"/>
          </ac:picMkLst>
        </pc:picChg>
      </pc:sldChg>
      <pc:sldChg chg="addSp delSp modSp new mod modTransition modClrScheme modAnim chgLayout modNotesTx">
        <pc:chgData name="Manav Gagvani" userId="c0f92f3d012b9fa0" providerId="LiveId" clId="{F639E51B-BFC0-4CA0-A2EE-014574A0FDF0}" dt="2024-05-15T01:24:46.255" v="19245" actId="122"/>
        <pc:sldMkLst>
          <pc:docMk/>
          <pc:sldMk cId="3144203752" sldId="370"/>
        </pc:sldMkLst>
        <pc:spChg chg="mod">
          <ac:chgData name="Manav Gagvani" userId="c0f92f3d012b9fa0" providerId="LiveId" clId="{F639E51B-BFC0-4CA0-A2EE-014574A0FDF0}" dt="2024-04-23T22:07:40.519" v="3838" actId="26606"/>
          <ac:spMkLst>
            <pc:docMk/>
            <pc:sldMk cId="3144203752" sldId="370"/>
            <ac:spMk id="2" creationId="{1B863C73-3671-0C0D-8550-0E1237AEA0E3}"/>
          </ac:spMkLst>
        </pc:spChg>
        <pc:spChg chg="add mod">
          <ac:chgData name="Manav Gagvani" userId="c0f92f3d012b9fa0" providerId="LiveId" clId="{F639E51B-BFC0-4CA0-A2EE-014574A0FDF0}" dt="2024-05-15T01:23:35.987" v="19205" actId="1076"/>
          <ac:spMkLst>
            <pc:docMk/>
            <pc:sldMk cId="3144203752" sldId="370"/>
            <ac:spMk id="3" creationId="{4DD42A51-62C9-1223-6226-F2D2DB5A445E}"/>
          </ac:spMkLst>
        </pc:spChg>
        <pc:spChg chg="del">
          <ac:chgData name="Manav Gagvani" userId="c0f92f3d012b9fa0" providerId="LiveId" clId="{F639E51B-BFC0-4CA0-A2EE-014574A0FDF0}" dt="2024-04-23T22:07:40.519" v="3838" actId="26606"/>
          <ac:spMkLst>
            <pc:docMk/>
            <pc:sldMk cId="3144203752" sldId="370"/>
            <ac:spMk id="3" creationId="{5BD6C59E-8379-6A0A-92DE-70377E3AFD03}"/>
          </ac:spMkLst>
        </pc:spChg>
        <pc:spChg chg="del">
          <ac:chgData name="Manav Gagvani" userId="c0f92f3d012b9fa0" providerId="LiveId" clId="{F639E51B-BFC0-4CA0-A2EE-014574A0FDF0}" dt="2024-04-23T22:07:36.030" v="3836"/>
          <ac:spMkLst>
            <pc:docMk/>
            <pc:sldMk cId="3144203752" sldId="370"/>
            <ac:spMk id="4" creationId="{8C0A47FA-0A5E-D1D6-782D-2377EFF1E02F}"/>
          </ac:spMkLst>
        </pc:spChg>
        <pc:spChg chg="add mod">
          <ac:chgData name="Manav Gagvani" userId="c0f92f3d012b9fa0" providerId="LiveId" clId="{F639E51B-BFC0-4CA0-A2EE-014574A0FDF0}" dt="2024-05-15T01:24:46.255" v="19245" actId="122"/>
          <ac:spMkLst>
            <pc:docMk/>
            <pc:sldMk cId="3144203752" sldId="370"/>
            <ac:spMk id="4" creationId="{8CCBFB35-1A31-8C1B-C7F0-87F9FA7DB167}"/>
          </ac:spMkLst>
        </pc:spChg>
        <pc:spChg chg="mod ord">
          <ac:chgData name="Manav Gagvani" userId="c0f92f3d012b9fa0" providerId="LiveId" clId="{F639E51B-BFC0-4CA0-A2EE-014574A0FDF0}" dt="2024-04-23T22:07:40.519" v="3838" actId="26606"/>
          <ac:spMkLst>
            <pc:docMk/>
            <pc:sldMk cId="3144203752" sldId="370"/>
            <ac:spMk id="5" creationId="{4108A752-A572-E7CF-DE45-7EA282DD1FEE}"/>
          </ac:spMkLst>
        </pc:spChg>
        <pc:spChg chg="add mod">
          <ac:chgData name="Manav Gagvani" userId="c0f92f3d012b9fa0" providerId="LiveId" clId="{F639E51B-BFC0-4CA0-A2EE-014574A0FDF0}" dt="2024-04-23T22:12:34.230" v="4082" actId="20577"/>
          <ac:spMkLst>
            <pc:docMk/>
            <pc:sldMk cId="3144203752" sldId="370"/>
            <ac:spMk id="11" creationId="{C4525D16-8A54-A0FE-1E1B-544ABE98E37F}"/>
          </ac:spMkLst>
        </pc:spChg>
        <pc:picChg chg="add del mod">
          <ac:chgData name="Manav Gagvani" userId="c0f92f3d012b9fa0" providerId="LiveId" clId="{F639E51B-BFC0-4CA0-A2EE-014574A0FDF0}" dt="2024-05-08T00:10:53.661" v="18518"/>
          <ac:picMkLst>
            <pc:docMk/>
            <pc:sldMk cId="3144203752" sldId="370"/>
            <ac:picMk id="4" creationId="{B391B1F5-EE48-0B90-5F05-8343B63DF49E}"/>
          </ac:picMkLst>
        </pc:picChg>
        <pc:picChg chg="add mod">
          <ac:chgData name="Manav Gagvani" userId="c0f92f3d012b9fa0" providerId="LiveId" clId="{F639E51B-BFC0-4CA0-A2EE-014574A0FDF0}" dt="2024-04-23T22:07:42.342" v="3840" actId="962"/>
          <ac:picMkLst>
            <pc:docMk/>
            <pc:sldMk cId="3144203752" sldId="370"/>
            <ac:picMk id="6" creationId="{C2B00BA9-BE1F-B13B-A49C-7179DAD1326B}"/>
          </ac:picMkLst>
        </pc:picChg>
      </pc:sldChg>
      <pc:sldChg chg="addSp delSp modSp new mod modTransition modClrScheme modAnim chgLayout modNotesTx">
        <pc:chgData name="Manav Gagvani" userId="c0f92f3d012b9fa0" providerId="LiveId" clId="{F639E51B-BFC0-4CA0-A2EE-014574A0FDF0}" dt="2024-05-08T00:10:53.661" v="18518"/>
        <pc:sldMkLst>
          <pc:docMk/>
          <pc:sldMk cId="2426554391" sldId="371"/>
        </pc:sldMkLst>
        <pc:spChg chg="mod ord">
          <ac:chgData name="Manav Gagvani" userId="c0f92f3d012b9fa0" providerId="LiveId" clId="{F639E51B-BFC0-4CA0-A2EE-014574A0FDF0}" dt="2024-04-23T22:17:45.588" v="4155" actId="20577"/>
          <ac:spMkLst>
            <pc:docMk/>
            <pc:sldMk cId="2426554391" sldId="371"/>
            <ac:spMk id="2" creationId="{44D50AE5-F368-FB30-AD7A-4355957FBE90}"/>
          </ac:spMkLst>
        </pc:spChg>
        <pc:spChg chg="del">
          <ac:chgData name="Manav Gagvani" userId="c0f92f3d012b9fa0" providerId="LiveId" clId="{F639E51B-BFC0-4CA0-A2EE-014574A0FDF0}" dt="2024-04-23T22:16:12.514" v="4090" actId="700"/>
          <ac:spMkLst>
            <pc:docMk/>
            <pc:sldMk cId="2426554391" sldId="371"/>
            <ac:spMk id="3" creationId="{7DB77F95-EAB3-30B0-55DB-F4D81944A9D9}"/>
          </ac:spMkLst>
        </pc:spChg>
        <pc:spChg chg="del">
          <ac:chgData name="Manav Gagvani" userId="c0f92f3d012b9fa0" providerId="LiveId" clId="{F639E51B-BFC0-4CA0-A2EE-014574A0FDF0}" dt="2024-04-23T22:16:12.514" v="4090" actId="700"/>
          <ac:spMkLst>
            <pc:docMk/>
            <pc:sldMk cId="2426554391" sldId="371"/>
            <ac:spMk id="4" creationId="{8A1CB0AF-6846-0957-3E64-E62220DC2402}"/>
          </ac:spMkLst>
        </pc:spChg>
        <pc:spChg chg="mod ord">
          <ac:chgData name="Manav Gagvani" userId="c0f92f3d012b9fa0" providerId="LiveId" clId="{F639E51B-BFC0-4CA0-A2EE-014574A0FDF0}" dt="2024-04-23T22:16:52.604" v="4142" actId="700"/>
          <ac:spMkLst>
            <pc:docMk/>
            <pc:sldMk cId="2426554391" sldId="371"/>
            <ac:spMk id="5" creationId="{2504D3EF-13B5-D6C5-AAFB-AC2DE044BCDC}"/>
          </ac:spMkLst>
        </pc:spChg>
        <pc:spChg chg="add del mod ord">
          <ac:chgData name="Manav Gagvani" userId="c0f92f3d012b9fa0" providerId="LiveId" clId="{F639E51B-BFC0-4CA0-A2EE-014574A0FDF0}" dt="2024-04-23T22:16:52.604" v="4142" actId="700"/>
          <ac:spMkLst>
            <pc:docMk/>
            <pc:sldMk cId="2426554391" sldId="371"/>
            <ac:spMk id="6" creationId="{1966B058-4271-706E-7CC5-C8873E2E871D}"/>
          </ac:spMkLst>
        </pc:spChg>
        <pc:picChg chg="add del mod">
          <ac:chgData name="Manav Gagvani" userId="c0f92f3d012b9fa0" providerId="LiveId" clId="{F639E51B-BFC0-4CA0-A2EE-014574A0FDF0}" dt="2024-05-08T00:10:53.661" v="18518"/>
          <ac:picMkLst>
            <pc:docMk/>
            <pc:sldMk cId="2426554391" sldId="371"/>
            <ac:picMk id="4" creationId="{B5D5834D-ED4F-C248-18BE-DFD90FECB736}"/>
          </ac:picMkLst>
        </pc:picChg>
      </pc:sldChg>
      <pc:sldChg chg="addSp delSp modSp new mod modTransition modClrScheme modAnim chgLayout modNotesTx">
        <pc:chgData name="Manav Gagvani" userId="c0f92f3d012b9fa0" providerId="LiveId" clId="{F639E51B-BFC0-4CA0-A2EE-014574A0FDF0}" dt="2024-05-08T00:10:53.661" v="18518"/>
        <pc:sldMkLst>
          <pc:docMk/>
          <pc:sldMk cId="3025769781" sldId="372"/>
        </pc:sldMkLst>
        <pc:spChg chg="del mod ord">
          <ac:chgData name="Manav Gagvani" userId="c0f92f3d012b9fa0" providerId="LiveId" clId="{F639E51B-BFC0-4CA0-A2EE-014574A0FDF0}" dt="2024-04-23T22:17:33.347" v="4144" actId="700"/>
          <ac:spMkLst>
            <pc:docMk/>
            <pc:sldMk cId="3025769781" sldId="372"/>
            <ac:spMk id="2" creationId="{B7A08316-C505-1BB7-8961-1EE3BF9E0131}"/>
          </ac:spMkLst>
        </pc:spChg>
        <pc:spChg chg="add mod ord">
          <ac:chgData name="Manav Gagvani" userId="c0f92f3d012b9fa0" providerId="LiveId" clId="{F639E51B-BFC0-4CA0-A2EE-014574A0FDF0}" dt="2024-04-23T22:27:39.642" v="4362" actId="26606"/>
          <ac:spMkLst>
            <pc:docMk/>
            <pc:sldMk cId="3025769781" sldId="372"/>
            <ac:spMk id="3" creationId="{BD75EBFB-116F-5CEC-803C-B3FCF6D319B0}"/>
          </ac:spMkLst>
        </pc:spChg>
        <pc:spChg chg="add mod ord">
          <ac:chgData name="Manav Gagvani" userId="c0f92f3d012b9fa0" providerId="LiveId" clId="{F639E51B-BFC0-4CA0-A2EE-014574A0FDF0}" dt="2024-04-23T22:27:39.642" v="4362" actId="26606"/>
          <ac:spMkLst>
            <pc:docMk/>
            <pc:sldMk cId="3025769781" sldId="372"/>
            <ac:spMk id="4" creationId="{69F67471-CD61-E328-D271-B811CCB3CFBC}"/>
          </ac:spMkLst>
        </pc:spChg>
        <pc:spChg chg="add del mod ord">
          <ac:chgData name="Manav Gagvani" userId="c0f92f3d012b9fa0" providerId="LiveId" clId="{F639E51B-BFC0-4CA0-A2EE-014574A0FDF0}" dt="2024-04-23T22:27:35.608" v="4359"/>
          <ac:spMkLst>
            <pc:docMk/>
            <pc:sldMk cId="3025769781" sldId="372"/>
            <ac:spMk id="5" creationId="{017CE159-E0EA-7884-3154-88C56E4A52A9}"/>
          </ac:spMkLst>
        </pc:spChg>
        <pc:spChg chg="add del mod">
          <ac:chgData name="Manav Gagvani" userId="c0f92f3d012b9fa0" providerId="LiveId" clId="{F639E51B-BFC0-4CA0-A2EE-014574A0FDF0}" dt="2024-04-23T22:28:29.427" v="4485"/>
          <ac:spMkLst>
            <pc:docMk/>
            <pc:sldMk cId="3025769781" sldId="372"/>
            <ac:spMk id="8" creationId="{05F1A4B5-EFF1-FD19-42F8-0CC0508304D1}"/>
          </ac:spMkLst>
        </pc:spChg>
        <pc:spChg chg="add mod">
          <ac:chgData name="Manav Gagvani" userId="c0f92f3d012b9fa0" providerId="LiveId" clId="{F639E51B-BFC0-4CA0-A2EE-014574A0FDF0}" dt="2024-04-23T22:28:28.094" v="4483" actId="404"/>
          <ac:spMkLst>
            <pc:docMk/>
            <pc:sldMk cId="3025769781" sldId="372"/>
            <ac:spMk id="9" creationId="{FD9EE226-4F9D-A4DF-4FD7-BE7A8232343B}"/>
          </ac:spMkLst>
        </pc:spChg>
        <pc:spChg chg="add mod">
          <ac:chgData name="Manav Gagvani" userId="c0f92f3d012b9fa0" providerId="LiveId" clId="{F639E51B-BFC0-4CA0-A2EE-014574A0FDF0}" dt="2024-04-23T22:27:39.642" v="4362" actId="26606"/>
          <ac:spMkLst>
            <pc:docMk/>
            <pc:sldMk cId="3025769781" sldId="372"/>
            <ac:spMk id="12" creationId="{25A66B5C-F73F-708B-0373-B9F7DA6DED98}"/>
          </ac:spMkLst>
        </pc:spChg>
        <pc:picChg chg="add del mod">
          <ac:chgData name="Manav Gagvani" userId="c0f92f3d012b9fa0" providerId="LiveId" clId="{F639E51B-BFC0-4CA0-A2EE-014574A0FDF0}" dt="2024-05-08T00:10:53.661" v="18518"/>
          <ac:picMkLst>
            <pc:docMk/>
            <pc:sldMk cId="3025769781" sldId="372"/>
            <ac:picMk id="5" creationId="{BDB87085-173A-8AF9-3C80-D462E85A7A5B}"/>
          </ac:picMkLst>
        </pc:picChg>
        <pc:picChg chg="add mod">
          <ac:chgData name="Manav Gagvani" userId="c0f92f3d012b9fa0" providerId="LiveId" clId="{F639E51B-BFC0-4CA0-A2EE-014574A0FDF0}" dt="2024-04-23T22:27:39.642" v="4362" actId="26606"/>
          <ac:picMkLst>
            <pc:docMk/>
            <pc:sldMk cId="3025769781" sldId="372"/>
            <ac:picMk id="7" creationId="{C17A9E6A-71B5-A197-691E-915148B39920}"/>
          </ac:picMkLst>
        </pc:picChg>
      </pc:sldChg>
      <pc:sldChg chg="addSp delSp modSp new mod modTransition modClrScheme modAnim chgLayout modNotesTx">
        <pc:chgData name="Manav Gagvani" userId="c0f92f3d012b9fa0" providerId="LiveId" clId="{F639E51B-BFC0-4CA0-A2EE-014574A0FDF0}" dt="2024-05-15T01:26:49.410" v="19268" actId="14100"/>
        <pc:sldMkLst>
          <pc:docMk/>
          <pc:sldMk cId="3197006475" sldId="373"/>
        </pc:sldMkLst>
        <pc:spChg chg="del mod ord">
          <ac:chgData name="Manav Gagvani" userId="c0f92f3d012b9fa0" providerId="LiveId" clId="{F639E51B-BFC0-4CA0-A2EE-014574A0FDF0}" dt="2024-04-23T22:30:58.816" v="4487" actId="700"/>
          <ac:spMkLst>
            <pc:docMk/>
            <pc:sldMk cId="3197006475" sldId="373"/>
            <ac:spMk id="2" creationId="{93582E9C-BA27-9937-27C9-612D6CCB392B}"/>
          </ac:spMkLst>
        </pc:spChg>
        <pc:spChg chg="del mod ord">
          <ac:chgData name="Manav Gagvani" userId="c0f92f3d012b9fa0" providerId="LiveId" clId="{F639E51B-BFC0-4CA0-A2EE-014574A0FDF0}" dt="2024-04-23T22:30:58.816" v="4487" actId="700"/>
          <ac:spMkLst>
            <pc:docMk/>
            <pc:sldMk cId="3197006475" sldId="373"/>
            <ac:spMk id="3" creationId="{0A93B8F8-5EBC-AB94-F542-6A26B608C478}"/>
          </ac:spMkLst>
        </pc:spChg>
        <pc:spChg chg="add mod">
          <ac:chgData name="Manav Gagvani" userId="c0f92f3d012b9fa0" providerId="LiveId" clId="{F639E51B-BFC0-4CA0-A2EE-014574A0FDF0}" dt="2024-05-15T01:26:26.303" v="19261" actId="1076"/>
          <ac:spMkLst>
            <pc:docMk/>
            <pc:sldMk cId="3197006475" sldId="373"/>
            <ac:spMk id="3" creationId="{7A5B8C73-E9F4-0168-D0F7-353808C6DE1F}"/>
          </ac:spMkLst>
        </pc:spChg>
        <pc:spChg chg="del mod ord">
          <ac:chgData name="Manav Gagvani" userId="c0f92f3d012b9fa0" providerId="LiveId" clId="{F639E51B-BFC0-4CA0-A2EE-014574A0FDF0}" dt="2024-04-23T22:30:58.816" v="4487" actId="700"/>
          <ac:spMkLst>
            <pc:docMk/>
            <pc:sldMk cId="3197006475" sldId="373"/>
            <ac:spMk id="4" creationId="{5465EE56-7171-47DE-C974-6954BE94F4E9}"/>
          </ac:spMkLst>
        </pc:spChg>
        <pc:spChg chg="add mod">
          <ac:chgData name="Manav Gagvani" userId="c0f92f3d012b9fa0" providerId="LiveId" clId="{F639E51B-BFC0-4CA0-A2EE-014574A0FDF0}" dt="2024-05-15T01:26:12.320" v="19256" actId="1076"/>
          <ac:spMkLst>
            <pc:docMk/>
            <pc:sldMk cId="3197006475" sldId="373"/>
            <ac:spMk id="4" creationId="{DBA95276-6A59-A0C3-3151-415794E69759}"/>
          </ac:spMkLst>
        </pc:spChg>
        <pc:spChg chg="mod ord">
          <ac:chgData name="Manav Gagvani" userId="c0f92f3d012b9fa0" providerId="LiveId" clId="{F639E51B-BFC0-4CA0-A2EE-014574A0FDF0}" dt="2024-04-23T22:30:58.816" v="4487" actId="700"/>
          <ac:spMkLst>
            <pc:docMk/>
            <pc:sldMk cId="3197006475" sldId="373"/>
            <ac:spMk id="5" creationId="{01D8DA17-D1F4-D94E-EC05-D161736642C9}"/>
          </ac:spMkLst>
        </pc:spChg>
        <pc:spChg chg="add mod ord">
          <ac:chgData name="Manav Gagvani" userId="c0f92f3d012b9fa0" providerId="LiveId" clId="{F639E51B-BFC0-4CA0-A2EE-014574A0FDF0}" dt="2024-04-23T22:31:20.418" v="4504" actId="20577"/>
          <ac:spMkLst>
            <pc:docMk/>
            <pc:sldMk cId="3197006475" sldId="373"/>
            <ac:spMk id="6" creationId="{7B38B182-F704-679D-5500-C619F13C5B92}"/>
          </ac:spMkLst>
        </pc:spChg>
        <pc:spChg chg="add del mod ord">
          <ac:chgData name="Manav Gagvani" userId="c0f92f3d012b9fa0" providerId="LiveId" clId="{F639E51B-BFC0-4CA0-A2EE-014574A0FDF0}" dt="2024-04-23T22:31:29.290" v="4506" actId="478"/>
          <ac:spMkLst>
            <pc:docMk/>
            <pc:sldMk cId="3197006475" sldId="373"/>
            <ac:spMk id="7" creationId="{C6D2A5DA-876F-C59C-BA34-11B4E473A0D2}"/>
          </ac:spMkLst>
        </pc:spChg>
        <pc:spChg chg="add del mod ord">
          <ac:chgData name="Manav Gagvani" userId="c0f92f3d012b9fa0" providerId="LiveId" clId="{F639E51B-BFC0-4CA0-A2EE-014574A0FDF0}" dt="2024-04-23T22:31:27.847" v="4505" actId="478"/>
          <ac:spMkLst>
            <pc:docMk/>
            <pc:sldMk cId="3197006475" sldId="373"/>
            <ac:spMk id="8" creationId="{20F2675A-91F4-5D4B-0FCF-7DC7517A09E3}"/>
          </ac:spMkLst>
        </pc:spChg>
        <pc:picChg chg="add del mod">
          <ac:chgData name="Manav Gagvani" userId="c0f92f3d012b9fa0" providerId="LiveId" clId="{F639E51B-BFC0-4CA0-A2EE-014574A0FDF0}" dt="2024-05-08T00:10:53.661" v="18518"/>
          <ac:picMkLst>
            <pc:docMk/>
            <pc:sldMk cId="3197006475" sldId="373"/>
            <ac:picMk id="3" creationId="{E02D6E85-1BF7-A7D7-63E1-6B80E66A021C}"/>
          </ac:picMkLst>
        </pc:picChg>
        <pc:picChg chg="add mod">
          <ac:chgData name="Manav Gagvani" userId="c0f92f3d012b9fa0" providerId="LiveId" clId="{F639E51B-BFC0-4CA0-A2EE-014574A0FDF0}" dt="2024-04-23T22:46:31.823" v="4687" actId="1076"/>
          <ac:picMkLst>
            <pc:docMk/>
            <pc:sldMk cId="3197006475" sldId="373"/>
            <ac:picMk id="10" creationId="{63AE9013-8B6B-8BF9-4A60-C550B0945531}"/>
          </ac:picMkLst>
        </pc:picChg>
        <pc:picChg chg="add mod">
          <ac:chgData name="Manav Gagvani" userId="c0f92f3d012b9fa0" providerId="LiveId" clId="{F639E51B-BFC0-4CA0-A2EE-014574A0FDF0}" dt="2024-04-23T22:43:54.122" v="4664" actId="1076"/>
          <ac:picMkLst>
            <pc:docMk/>
            <pc:sldMk cId="3197006475" sldId="373"/>
            <ac:picMk id="12" creationId="{0124F335-3E35-CDD8-C723-CE655C018AC7}"/>
          </ac:picMkLst>
        </pc:picChg>
        <pc:picChg chg="add del mod">
          <ac:chgData name="Manav Gagvani" userId="c0f92f3d012b9fa0" providerId="LiveId" clId="{F639E51B-BFC0-4CA0-A2EE-014574A0FDF0}" dt="2024-04-23T22:34:15.627" v="4523" actId="478"/>
          <ac:picMkLst>
            <pc:docMk/>
            <pc:sldMk cId="3197006475" sldId="373"/>
            <ac:picMk id="14" creationId="{71EB8CFB-9068-728D-56C9-DDA771D21E5B}"/>
          </ac:picMkLst>
        </pc:picChg>
        <pc:picChg chg="add mod">
          <ac:chgData name="Manav Gagvani" userId="c0f92f3d012b9fa0" providerId="LiveId" clId="{F639E51B-BFC0-4CA0-A2EE-014574A0FDF0}" dt="2024-04-23T22:43:48.266" v="4663" actId="1076"/>
          <ac:picMkLst>
            <pc:docMk/>
            <pc:sldMk cId="3197006475" sldId="373"/>
            <ac:picMk id="16" creationId="{2D012900-DB42-AFDD-72BD-0D2F67EDDC95}"/>
          </ac:picMkLst>
        </pc:picChg>
        <pc:picChg chg="add del mod">
          <ac:chgData name="Manav Gagvani" userId="c0f92f3d012b9fa0" providerId="LiveId" clId="{F639E51B-BFC0-4CA0-A2EE-014574A0FDF0}" dt="2024-04-23T22:36:29.084" v="4542" actId="478"/>
          <ac:picMkLst>
            <pc:docMk/>
            <pc:sldMk cId="3197006475" sldId="373"/>
            <ac:picMk id="18" creationId="{40102C59-7629-3CD8-4990-A60E16174D56}"/>
          </ac:picMkLst>
        </pc:picChg>
        <pc:picChg chg="add del mod">
          <ac:chgData name="Manav Gagvani" userId="c0f92f3d012b9fa0" providerId="LiveId" clId="{F639E51B-BFC0-4CA0-A2EE-014574A0FDF0}" dt="2024-05-15T01:26:41.428" v="19266" actId="21"/>
          <ac:picMkLst>
            <pc:docMk/>
            <pc:sldMk cId="3197006475" sldId="373"/>
            <ac:picMk id="20" creationId="{D7FE7DCF-14E3-B1EA-23F9-A9324F5D5545}"/>
          </ac:picMkLst>
        </pc:picChg>
        <pc:picChg chg="add mod">
          <ac:chgData name="Manav Gagvani" userId="c0f92f3d012b9fa0" providerId="LiveId" clId="{F639E51B-BFC0-4CA0-A2EE-014574A0FDF0}" dt="2024-04-23T22:45:35.948" v="4674" actId="1076"/>
          <ac:picMkLst>
            <pc:docMk/>
            <pc:sldMk cId="3197006475" sldId="373"/>
            <ac:picMk id="22" creationId="{C16D1090-9594-B488-272C-1C7EF78554C1}"/>
          </ac:picMkLst>
        </pc:picChg>
        <pc:picChg chg="add del mod">
          <ac:chgData name="Manav Gagvani" userId="c0f92f3d012b9fa0" providerId="LiveId" clId="{F639E51B-BFC0-4CA0-A2EE-014574A0FDF0}" dt="2024-04-23T22:48:07.272" v="4700" actId="478"/>
          <ac:picMkLst>
            <pc:docMk/>
            <pc:sldMk cId="3197006475" sldId="373"/>
            <ac:picMk id="40" creationId="{72497A78-ADFC-48A3-0725-92B3E7E3C006}"/>
          </ac:picMkLst>
        </pc:picChg>
        <pc:picChg chg="add mod">
          <ac:chgData name="Manav Gagvani" userId="c0f92f3d012b9fa0" providerId="LiveId" clId="{F639E51B-BFC0-4CA0-A2EE-014574A0FDF0}" dt="2024-04-23T22:50:16.441" v="4747" actId="1076"/>
          <ac:picMkLst>
            <pc:docMk/>
            <pc:sldMk cId="3197006475" sldId="373"/>
            <ac:picMk id="42" creationId="{870E6BE9-E5D7-715E-499C-38A89E3ECE60}"/>
          </ac:picMkLst>
        </pc:picChg>
        <pc:picChg chg="add del mod">
          <ac:chgData name="Manav Gagvani" userId="c0f92f3d012b9fa0" providerId="LiveId" clId="{F639E51B-BFC0-4CA0-A2EE-014574A0FDF0}" dt="2024-04-23T22:50:22.768" v="4749" actId="478"/>
          <ac:picMkLst>
            <pc:docMk/>
            <pc:sldMk cId="3197006475" sldId="373"/>
            <ac:picMk id="43" creationId="{18568C4D-1F43-19D1-FC9D-DEABA9605861}"/>
          </ac:picMkLst>
        </pc:picChg>
        <pc:cxnChg chg="add mod">
          <ac:chgData name="Manav Gagvani" userId="c0f92f3d012b9fa0" providerId="LiveId" clId="{F639E51B-BFC0-4CA0-A2EE-014574A0FDF0}" dt="2024-05-15T01:26:49.410" v="19268" actId="14100"/>
          <ac:cxnSpMkLst>
            <pc:docMk/>
            <pc:sldMk cId="3197006475" sldId="373"/>
            <ac:cxnSpMk id="7" creationId="{1DBBD543-3E0C-C3B3-D03E-98B084BDE154}"/>
          </ac:cxnSpMkLst>
        </pc:cxnChg>
        <pc:cxnChg chg="add mod">
          <ac:chgData name="Manav Gagvani" userId="c0f92f3d012b9fa0" providerId="LiveId" clId="{F639E51B-BFC0-4CA0-A2EE-014574A0FDF0}" dt="2024-04-23T22:45:43.192" v="4675" actId="14100"/>
          <ac:cxnSpMkLst>
            <pc:docMk/>
            <pc:sldMk cId="3197006475" sldId="373"/>
            <ac:cxnSpMk id="24" creationId="{33AA3B4F-9E96-99D4-6C73-750E9E6A9BC9}"/>
          </ac:cxnSpMkLst>
        </pc:cxnChg>
        <pc:cxnChg chg="add mod">
          <ac:chgData name="Manav Gagvani" userId="c0f92f3d012b9fa0" providerId="LiveId" clId="{F639E51B-BFC0-4CA0-A2EE-014574A0FDF0}" dt="2024-05-15T01:26:33.006" v="19263" actId="14100"/>
          <ac:cxnSpMkLst>
            <pc:docMk/>
            <pc:sldMk cId="3197006475" sldId="373"/>
            <ac:cxnSpMk id="27" creationId="{2833C639-9A7B-4781-14B8-DDE1AA35C81D}"/>
          </ac:cxnSpMkLst>
        </pc:cxnChg>
        <pc:cxnChg chg="add mod">
          <ac:chgData name="Manav Gagvani" userId="c0f92f3d012b9fa0" providerId="LiveId" clId="{F639E51B-BFC0-4CA0-A2EE-014574A0FDF0}" dt="2024-04-23T22:46:18.866" v="4683" actId="14100"/>
          <ac:cxnSpMkLst>
            <pc:docMk/>
            <pc:sldMk cId="3197006475" sldId="373"/>
            <ac:cxnSpMk id="31" creationId="{CE6A9C8C-317D-DCCA-8F9C-25B830136CF0}"/>
          </ac:cxnSpMkLst>
        </pc:cxnChg>
        <pc:cxnChg chg="add mod">
          <ac:chgData name="Manav Gagvani" userId="c0f92f3d012b9fa0" providerId="LiveId" clId="{F639E51B-BFC0-4CA0-A2EE-014574A0FDF0}" dt="2024-04-23T22:46:54.240" v="4691" actId="14100"/>
          <ac:cxnSpMkLst>
            <pc:docMk/>
            <pc:sldMk cId="3197006475" sldId="373"/>
            <ac:cxnSpMk id="33" creationId="{18F9F085-66BE-D397-BFBF-5E09F58B0553}"/>
          </ac:cxnSpMkLst>
        </pc:cxnChg>
        <pc:cxnChg chg="add mod">
          <ac:chgData name="Manav Gagvani" userId="c0f92f3d012b9fa0" providerId="LiveId" clId="{F639E51B-BFC0-4CA0-A2EE-014574A0FDF0}" dt="2024-04-23T22:50:33.215" v="4752" actId="14100"/>
          <ac:cxnSpMkLst>
            <pc:docMk/>
            <pc:sldMk cId="3197006475" sldId="373"/>
            <ac:cxnSpMk id="44" creationId="{7033C6D4-1F42-7104-0AD2-63A4EDA4212B}"/>
          </ac:cxnSpMkLst>
        </pc:cxnChg>
      </pc:sldChg>
      <pc:sldChg chg="addSp delSp modSp new mod modTransition modAnim modNotesTx">
        <pc:chgData name="Manav Gagvani" userId="c0f92f3d012b9fa0" providerId="LiveId" clId="{F639E51B-BFC0-4CA0-A2EE-014574A0FDF0}" dt="2024-05-08T00:10:53.661" v="18518"/>
        <pc:sldMkLst>
          <pc:docMk/>
          <pc:sldMk cId="3486357191" sldId="374"/>
        </pc:sldMkLst>
        <pc:spChg chg="mod">
          <ac:chgData name="Manav Gagvani" userId="c0f92f3d012b9fa0" providerId="LiveId" clId="{F639E51B-BFC0-4CA0-A2EE-014574A0FDF0}" dt="2024-04-23T22:52:51.067" v="4771" actId="20577"/>
          <ac:spMkLst>
            <pc:docMk/>
            <pc:sldMk cId="3486357191" sldId="374"/>
            <ac:spMk id="2" creationId="{53CEBB81-9A2E-5071-A4AA-44C8D5A76BA3}"/>
          </ac:spMkLst>
        </pc:spChg>
        <pc:spChg chg="mod">
          <ac:chgData name="Manav Gagvani" userId="c0f92f3d012b9fa0" providerId="LiveId" clId="{F639E51B-BFC0-4CA0-A2EE-014574A0FDF0}" dt="2024-04-23T23:01:01.841" v="4994" actId="20577"/>
          <ac:spMkLst>
            <pc:docMk/>
            <pc:sldMk cId="3486357191" sldId="374"/>
            <ac:spMk id="3" creationId="{9F413DC7-611A-015A-7EC9-E7486E38F58D}"/>
          </ac:spMkLst>
        </pc:spChg>
        <pc:spChg chg="del">
          <ac:chgData name="Manav Gagvani" userId="c0f92f3d012b9fa0" providerId="LiveId" clId="{F639E51B-BFC0-4CA0-A2EE-014574A0FDF0}" dt="2024-04-23T22:53:19.883" v="4772" actId="931"/>
          <ac:spMkLst>
            <pc:docMk/>
            <pc:sldMk cId="3486357191" sldId="374"/>
            <ac:spMk id="4" creationId="{C1EB19F8-0232-FC6F-36E5-3242C4B2A66C}"/>
          </ac:spMkLst>
        </pc:spChg>
        <pc:picChg chg="add del mod">
          <ac:chgData name="Manav Gagvani" userId="c0f92f3d012b9fa0" providerId="LiveId" clId="{F639E51B-BFC0-4CA0-A2EE-014574A0FDF0}" dt="2024-05-08T00:10:53.661" v="18518"/>
          <ac:picMkLst>
            <pc:docMk/>
            <pc:sldMk cId="3486357191" sldId="374"/>
            <ac:picMk id="6" creationId="{B52FE0E3-AB53-3899-F685-EB78884F79FC}"/>
          </ac:picMkLst>
        </pc:picChg>
        <pc:picChg chg="add mod modCrop">
          <ac:chgData name="Manav Gagvani" userId="c0f92f3d012b9fa0" providerId="LiveId" clId="{F639E51B-BFC0-4CA0-A2EE-014574A0FDF0}" dt="2024-04-23T22:53:47.282" v="4782" actId="1076"/>
          <ac:picMkLst>
            <pc:docMk/>
            <pc:sldMk cId="3486357191" sldId="374"/>
            <ac:picMk id="7" creationId="{2CBDF937-2C55-C103-55CA-1E50B43C4B9F}"/>
          </ac:picMkLst>
        </pc:picChg>
      </pc:sldChg>
      <pc:sldChg chg="addSp delSp modSp new mod modTransition modClrScheme modAnim chgLayout modNotesTx">
        <pc:chgData name="Manav Gagvani" userId="c0f92f3d012b9fa0" providerId="LiveId" clId="{F639E51B-BFC0-4CA0-A2EE-014574A0FDF0}" dt="2024-05-08T00:10:53.661" v="18518"/>
        <pc:sldMkLst>
          <pc:docMk/>
          <pc:sldMk cId="3046745415" sldId="375"/>
        </pc:sldMkLst>
        <pc:spChg chg="mod ord">
          <ac:chgData name="Manav Gagvani" userId="c0f92f3d012b9fa0" providerId="LiveId" clId="{F639E51B-BFC0-4CA0-A2EE-014574A0FDF0}" dt="2024-04-24T02:32:28.002" v="5384" actId="26606"/>
          <ac:spMkLst>
            <pc:docMk/>
            <pc:sldMk cId="3046745415" sldId="375"/>
            <ac:spMk id="2" creationId="{35A386A0-62F7-7666-ECBB-817AABD2BA06}"/>
          </ac:spMkLst>
        </pc:spChg>
        <pc:spChg chg="del mod ord">
          <ac:chgData name="Manav Gagvani" userId="c0f92f3d012b9fa0" providerId="LiveId" clId="{F639E51B-BFC0-4CA0-A2EE-014574A0FDF0}" dt="2024-04-23T23:04:46.316" v="5018" actId="700"/>
          <ac:spMkLst>
            <pc:docMk/>
            <pc:sldMk cId="3046745415" sldId="375"/>
            <ac:spMk id="3" creationId="{E477BA36-FC77-E8A0-D510-BCF25D53363D}"/>
          </ac:spMkLst>
        </pc:spChg>
        <pc:spChg chg="del mod ord">
          <ac:chgData name="Manav Gagvani" userId="c0f92f3d012b9fa0" providerId="LiveId" clId="{F639E51B-BFC0-4CA0-A2EE-014574A0FDF0}" dt="2024-04-23T23:04:46.316" v="5018" actId="700"/>
          <ac:spMkLst>
            <pc:docMk/>
            <pc:sldMk cId="3046745415" sldId="375"/>
            <ac:spMk id="4" creationId="{288F58D0-E286-22C2-6950-5E8B4291F5DB}"/>
          </ac:spMkLst>
        </pc:spChg>
        <pc:spChg chg="mod ord">
          <ac:chgData name="Manav Gagvani" userId="c0f92f3d012b9fa0" providerId="LiveId" clId="{F639E51B-BFC0-4CA0-A2EE-014574A0FDF0}" dt="2024-04-24T02:32:28.002" v="5384" actId="26606"/>
          <ac:spMkLst>
            <pc:docMk/>
            <pc:sldMk cId="3046745415" sldId="375"/>
            <ac:spMk id="5" creationId="{FDC4C844-2472-7EBB-67B6-D968ADA2449E}"/>
          </ac:spMkLst>
        </pc:spChg>
        <pc:spChg chg="add mod ord">
          <ac:chgData name="Manav Gagvani" userId="c0f92f3d012b9fa0" providerId="LiveId" clId="{F639E51B-BFC0-4CA0-A2EE-014574A0FDF0}" dt="2024-04-24T02:32:28.002" v="5384" actId="26606"/>
          <ac:spMkLst>
            <pc:docMk/>
            <pc:sldMk cId="3046745415" sldId="375"/>
            <ac:spMk id="6" creationId="{1EDB085C-65F8-1B7E-E958-109D2AEB5E7D}"/>
          </ac:spMkLst>
        </pc:spChg>
        <pc:spChg chg="add del mod ord">
          <ac:chgData name="Manav Gagvani" userId="c0f92f3d012b9fa0" providerId="LiveId" clId="{F639E51B-BFC0-4CA0-A2EE-014574A0FDF0}" dt="2024-04-24T02:27:24.211" v="5368" actId="478"/>
          <ac:spMkLst>
            <pc:docMk/>
            <pc:sldMk cId="3046745415" sldId="375"/>
            <ac:spMk id="7" creationId="{46DAEEA7-80EB-1AA9-92EF-DD8527A68B11}"/>
          </ac:spMkLst>
        </pc:spChg>
        <pc:spChg chg="add mod">
          <ac:chgData name="Manav Gagvani" userId="c0f92f3d012b9fa0" providerId="LiveId" clId="{F639E51B-BFC0-4CA0-A2EE-014574A0FDF0}" dt="2024-04-24T02:34:45.960" v="5560" actId="20577"/>
          <ac:spMkLst>
            <pc:docMk/>
            <pc:sldMk cId="3046745415" sldId="375"/>
            <ac:spMk id="13" creationId="{FFA01F45-42AE-072B-0FC1-F3880CB86857}"/>
          </ac:spMkLst>
        </pc:spChg>
        <pc:graphicFrameChg chg="add mod">
          <ac:chgData name="Manav Gagvani" userId="c0f92f3d012b9fa0" providerId="LiveId" clId="{F639E51B-BFC0-4CA0-A2EE-014574A0FDF0}" dt="2024-04-24T02:32:28.002" v="5384" actId="26606"/>
          <ac:graphicFrameMkLst>
            <pc:docMk/>
            <pc:sldMk cId="3046745415" sldId="375"/>
            <ac:graphicFrameMk id="8" creationId="{285D8174-C4C5-E11B-1A69-FFA51297FC3C}"/>
          </ac:graphicFrameMkLst>
        </pc:graphicFrameChg>
        <pc:graphicFrameChg chg="add mod">
          <ac:chgData name="Manav Gagvani" userId="c0f92f3d012b9fa0" providerId="LiveId" clId="{F639E51B-BFC0-4CA0-A2EE-014574A0FDF0}" dt="2024-04-24T02:32:27.453" v="5383" actId="1076"/>
          <ac:graphicFrameMkLst>
            <pc:docMk/>
            <pc:sldMk cId="3046745415" sldId="375"/>
            <ac:graphicFrameMk id="9" creationId="{BF1C4EC7-7C5A-57B9-ED8F-4DE6C7DF1382}"/>
          </ac:graphicFrameMkLst>
        </pc:graphicFrameChg>
        <pc:picChg chg="add del mod">
          <ac:chgData name="Manav Gagvani" userId="c0f92f3d012b9fa0" providerId="LiveId" clId="{F639E51B-BFC0-4CA0-A2EE-014574A0FDF0}" dt="2024-05-08T00:10:53.661" v="18518"/>
          <ac:picMkLst>
            <pc:docMk/>
            <pc:sldMk cId="3046745415" sldId="375"/>
            <ac:picMk id="4" creationId="{DC5A26B7-27A0-C4D5-8792-61FA742DCC34}"/>
          </ac:picMkLst>
        </pc:picChg>
        <pc:picChg chg="add mod">
          <ac:chgData name="Manav Gagvani" userId="c0f92f3d012b9fa0" providerId="LiveId" clId="{F639E51B-BFC0-4CA0-A2EE-014574A0FDF0}" dt="2024-04-24T02:32:27.453" v="5383" actId="1076"/>
          <ac:picMkLst>
            <pc:docMk/>
            <pc:sldMk cId="3046745415" sldId="375"/>
            <ac:picMk id="10" creationId="{D1B6A2F1-BE0D-7B6F-3AB6-20C6CBDEA7E3}"/>
          </ac:picMkLst>
        </pc:picChg>
        <pc:picChg chg="add mod">
          <ac:chgData name="Manav Gagvani" userId="c0f92f3d012b9fa0" providerId="LiveId" clId="{F639E51B-BFC0-4CA0-A2EE-014574A0FDF0}" dt="2024-04-24T02:32:42.320" v="5385"/>
          <ac:picMkLst>
            <pc:docMk/>
            <pc:sldMk cId="3046745415" sldId="375"/>
            <ac:picMk id="11" creationId="{A732666F-413B-3839-A764-78127FB8C86E}"/>
          </ac:picMkLst>
        </pc:picChg>
        <pc:picChg chg="add mod">
          <ac:chgData name="Manav Gagvani" userId="c0f92f3d012b9fa0" providerId="LiveId" clId="{F639E51B-BFC0-4CA0-A2EE-014574A0FDF0}" dt="2024-04-24T02:33:05.438" v="5392" actId="14100"/>
          <ac:picMkLst>
            <pc:docMk/>
            <pc:sldMk cId="3046745415" sldId="375"/>
            <ac:picMk id="12" creationId="{AE5F6C03-E23C-BBAF-F156-FCB8D199A439}"/>
          </ac:picMkLst>
        </pc:picChg>
      </pc:sldChg>
      <pc:sldChg chg="addSp delSp modSp new mod modTransition modClrScheme delAnim modAnim chgLayout modNotesTx">
        <pc:chgData name="Manav Gagvani" userId="c0f92f3d012b9fa0" providerId="LiveId" clId="{F639E51B-BFC0-4CA0-A2EE-014574A0FDF0}" dt="2024-05-15T01:34:07.597" v="19281" actId="1076"/>
        <pc:sldMkLst>
          <pc:docMk/>
          <pc:sldMk cId="3914236741" sldId="376"/>
        </pc:sldMkLst>
        <pc:spChg chg="mod ord">
          <ac:chgData name="Manav Gagvani" userId="c0f92f3d012b9fa0" providerId="LiveId" clId="{F639E51B-BFC0-4CA0-A2EE-014574A0FDF0}" dt="2024-05-15T01:34:02.333" v="19280" actId="26606"/>
          <ac:spMkLst>
            <pc:docMk/>
            <pc:sldMk cId="3914236741" sldId="376"/>
            <ac:spMk id="2" creationId="{6AC8A66B-BB82-E4CA-1B6A-4C3AE0FED68D}"/>
          </ac:spMkLst>
        </pc:spChg>
        <pc:spChg chg="mod">
          <ac:chgData name="Manav Gagvani" userId="c0f92f3d012b9fa0" providerId="LiveId" clId="{F639E51B-BFC0-4CA0-A2EE-014574A0FDF0}" dt="2024-05-15T01:34:02.333" v="19280" actId="26606"/>
          <ac:spMkLst>
            <pc:docMk/>
            <pc:sldMk cId="3914236741" sldId="376"/>
            <ac:spMk id="3" creationId="{2C685C5B-CE99-BBB9-AF4D-DDD995955AA4}"/>
          </ac:spMkLst>
        </pc:spChg>
        <pc:spChg chg="del">
          <ac:chgData name="Manav Gagvani" userId="c0f92f3d012b9fa0" providerId="LiveId" clId="{F639E51B-BFC0-4CA0-A2EE-014574A0FDF0}" dt="2024-04-24T03:05:49.766" v="5803" actId="478"/>
          <ac:spMkLst>
            <pc:docMk/>
            <pc:sldMk cId="3914236741" sldId="376"/>
            <ac:spMk id="4" creationId="{E77E0145-A089-83B2-665A-4EF4B65CEBBF}"/>
          </ac:spMkLst>
        </pc:spChg>
        <pc:spChg chg="add del mod">
          <ac:chgData name="Manav Gagvani" userId="c0f92f3d012b9fa0" providerId="LiveId" clId="{F639E51B-BFC0-4CA0-A2EE-014574A0FDF0}" dt="2024-05-15T01:34:02.333" v="19280" actId="26606"/>
          <ac:spMkLst>
            <pc:docMk/>
            <pc:sldMk cId="3914236741" sldId="376"/>
            <ac:spMk id="9" creationId="{81ED49A7-1BAB-7648-8C4D-1A727472BCA6}"/>
          </ac:spMkLst>
        </pc:spChg>
        <pc:picChg chg="add mod">
          <ac:chgData name="Manav Gagvani" userId="c0f92f3d012b9fa0" providerId="LiveId" clId="{F639E51B-BFC0-4CA0-A2EE-014574A0FDF0}" dt="2024-05-15T01:34:07.597" v="19281" actId="1076"/>
          <ac:picMkLst>
            <pc:docMk/>
            <pc:sldMk cId="3914236741" sldId="376"/>
            <ac:picMk id="4" creationId="{C504E7E9-5E3D-F3DA-E606-ECD953CA159B}"/>
          </ac:picMkLst>
        </pc:picChg>
        <pc:picChg chg="add del mod">
          <ac:chgData name="Manav Gagvani" userId="c0f92f3d012b9fa0" providerId="LiveId" clId="{F639E51B-BFC0-4CA0-A2EE-014574A0FDF0}" dt="2024-05-15T01:33:13.678" v="19272" actId="478"/>
          <ac:picMkLst>
            <pc:docMk/>
            <pc:sldMk cId="3914236741" sldId="376"/>
            <ac:picMk id="5" creationId="{1BD7D5E8-61EE-BA97-3BA9-B14073FFD27B}"/>
          </ac:picMkLst>
        </pc:picChg>
        <pc:picChg chg="add del mod">
          <ac:chgData name="Manav Gagvani" userId="c0f92f3d012b9fa0" providerId="LiveId" clId="{F639E51B-BFC0-4CA0-A2EE-014574A0FDF0}" dt="2024-05-08T00:10:53.661" v="18518"/>
          <ac:picMkLst>
            <pc:docMk/>
            <pc:sldMk cId="3914236741" sldId="376"/>
            <ac:picMk id="6" creationId="{9254A6C5-DC4A-8B14-43CB-46DEB77B8E5F}"/>
          </ac:picMkLst>
        </pc:picChg>
      </pc:sldChg>
      <pc:sldChg chg="addSp delSp modSp add mod modTransition modAnim modNotesTx">
        <pc:chgData name="Manav Gagvani" userId="c0f92f3d012b9fa0" providerId="LiveId" clId="{F639E51B-BFC0-4CA0-A2EE-014574A0FDF0}" dt="2024-05-08T00:10:53.661" v="18518"/>
        <pc:sldMkLst>
          <pc:docMk/>
          <pc:sldMk cId="970473684" sldId="377"/>
        </pc:sldMkLst>
        <pc:spChg chg="add del mod">
          <ac:chgData name="Manav Gagvani" userId="c0f92f3d012b9fa0" providerId="LiveId" clId="{F639E51B-BFC0-4CA0-A2EE-014574A0FDF0}" dt="2024-05-01T18:38:28.861" v="18219"/>
          <ac:spMkLst>
            <pc:docMk/>
            <pc:sldMk cId="970473684" sldId="377"/>
            <ac:spMk id="6" creationId="{E0302BBE-6AC7-71E2-26BF-7CFFC7F682F5}"/>
          </ac:spMkLst>
        </pc:spChg>
        <pc:picChg chg="add del mod">
          <ac:chgData name="Manav Gagvani" userId="c0f92f3d012b9fa0" providerId="LiveId" clId="{F639E51B-BFC0-4CA0-A2EE-014574A0FDF0}" dt="2024-05-08T00:10:53.661" v="18518"/>
          <ac:picMkLst>
            <pc:docMk/>
            <pc:sldMk cId="970473684" sldId="377"/>
            <ac:picMk id="6" creationId="{CC0798B9-30B1-244B-527C-693CA4DF04F0}"/>
          </ac:picMkLst>
        </pc:picChg>
        <pc:picChg chg="del">
          <ac:chgData name="Manav Gagvani" userId="c0f92f3d012b9fa0" providerId="LiveId" clId="{F639E51B-BFC0-4CA0-A2EE-014574A0FDF0}" dt="2024-05-01T18:38:27.144" v="18218" actId="478"/>
          <ac:picMkLst>
            <pc:docMk/>
            <pc:sldMk cId="970473684" sldId="377"/>
            <ac:picMk id="7" creationId="{0449A330-D280-97AD-7135-E2C62A7F46BE}"/>
          </ac:picMkLst>
        </pc:picChg>
        <pc:picChg chg="add mod">
          <ac:chgData name="Manav Gagvani" userId="c0f92f3d012b9fa0" providerId="LiveId" clId="{F639E51B-BFC0-4CA0-A2EE-014574A0FDF0}" dt="2024-05-01T18:38:31.041" v="18222" actId="1076"/>
          <ac:picMkLst>
            <pc:docMk/>
            <pc:sldMk cId="970473684" sldId="377"/>
            <ac:picMk id="9" creationId="{368A75A9-1E7A-D7B7-1A98-6F80ADEB5B11}"/>
          </ac:picMkLst>
        </pc:picChg>
      </pc:sldChg>
      <pc:sldChg chg="new del">
        <pc:chgData name="Manav Gagvani" userId="c0f92f3d012b9fa0" providerId="LiveId" clId="{F639E51B-BFC0-4CA0-A2EE-014574A0FDF0}" dt="2024-05-01T18:37:48.096" v="18214" actId="680"/>
        <pc:sldMkLst>
          <pc:docMk/>
          <pc:sldMk cId="3657101856" sldId="377"/>
        </pc:sldMkLst>
      </pc:sldChg>
      <pc:sldChg chg="add del">
        <pc:chgData name="Manav Gagvani" userId="c0f92f3d012b9fa0" providerId="LiveId" clId="{F639E51B-BFC0-4CA0-A2EE-014574A0FDF0}" dt="2024-05-01T18:37:52.825" v="18217"/>
        <pc:sldMkLst>
          <pc:docMk/>
          <pc:sldMk cId="622472605" sldId="378"/>
        </pc:sldMkLst>
      </pc:sldChg>
      <pc:sldChg chg="addSp delSp modSp new mod modTransition modClrScheme modAnim chgLayout modNotesTx">
        <pc:chgData name="Manav Gagvani" userId="c0f92f3d012b9fa0" providerId="LiveId" clId="{F639E51B-BFC0-4CA0-A2EE-014574A0FDF0}" dt="2024-05-15T16:53:48.523" v="19346" actId="1076"/>
        <pc:sldMkLst>
          <pc:docMk/>
          <pc:sldMk cId="1220631792" sldId="378"/>
        </pc:sldMkLst>
        <pc:spChg chg="del mod ord">
          <ac:chgData name="Manav Gagvani" userId="c0f92f3d012b9fa0" providerId="LiveId" clId="{F639E51B-BFC0-4CA0-A2EE-014574A0FDF0}" dt="2024-05-07T16:50:04.765" v="18417" actId="700"/>
          <ac:spMkLst>
            <pc:docMk/>
            <pc:sldMk cId="1220631792" sldId="378"/>
            <ac:spMk id="2" creationId="{9CC516EB-EFD5-DEA9-F530-DD728DD867E6}"/>
          </ac:spMkLst>
        </pc:spChg>
        <pc:spChg chg="del mod ord">
          <ac:chgData name="Manav Gagvani" userId="c0f92f3d012b9fa0" providerId="LiveId" clId="{F639E51B-BFC0-4CA0-A2EE-014574A0FDF0}" dt="2024-05-07T16:50:04.765" v="18417" actId="700"/>
          <ac:spMkLst>
            <pc:docMk/>
            <pc:sldMk cId="1220631792" sldId="378"/>
            <ac:spMk id="3" creationId="{F447A3D9-290C-93B4-1ED2-C42D4AF9AA3D}"/>
          </ac:spMkLst>
        </pc:spChg>
        <pc:spChg chg="del">
          <ac:chgData name="Manav Gagvani" userId="c0f92f3d012b9fa0" providerId="LiveId" clId="{F639E51B-BFC0-4CA0-A2EE-014574A0FDF0}" dt="2024-05-07T16:50:04.765" v="18417" actId="700"/>
          <ac:spMkLst>
            <pc:docMk/>
            <pc:sldMk cId="1220631792" sldId="378"/>
            <ac:spMk id="4" creationId="{38017AE4-3A5A-9C06-57EA-E3D88B68092A}"/>
          </ac:spMkLst>
        </pc:spChg>
        <pc:spChg chg="add del mod ord">
          <ac:chgData name="Manav Gagvani" userId="c0f92f3d012b9fa0" providerId="LiveId" clId="{F639E51B-BFC0-4CA0-A2EE-014574A0FDF0}" dt="2024-05-15T01:27:15.230" v="19270" actId="478"/>
          <ac:spMkLst>
            <pc:docMk/>
            <pc:sldMk cId="1220631792" sldId="378"/>
            <ac:spMk id="5" creationId="{B5882999-6DBC-564A-AB56-0C71924D5F74}"/>
          </ac:spMkLst>
        </pc:spChg>
        <pc:spChg chg="add mod ord">
          <ac:chgData name="Manav Gagvani" userId="c0f92f3d012b9fa0" providerId="LiveId" clId="{F639E51B-BFC0-4CA0-A2EE-014574A0FDF0}" dt="2024-05-15T16:53:48.523" v="19346" actId="1076"/>
          <ac:spMkLst>
            <pc:docMk/>
            <pc:sldMk cId="1220631792" sldId="378"/>
            <ac:spMk id="6" creationId="{06C18D3A-3775-D217-AD6A-79267A82741D}"/>
          </ac:spMkLst>
        </pc:spChg>
        <pc:picChg chg="add del mod">
          <ac:chgData name="Manav Gagvani" userId="c0f92f3d012b9fa0" providerId="LiveId" clId="{F639E51B-BFC0-4CA0-A2EE-014574A0FDF0}" dt="2024-05-08T00:10:53.661" v="18518"/>
          <ac:picMkLst>
            <pc:docMk/>
            <pc:sldMk cId="1220631792" sldId="378"/>
            <ac:picMk id="3" creationId="{8598DFC9-F6E8-D6F1-E858-FD5689AC456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0f92f3d012b9fa0/Documents/Car_Steering_Angle_Calibratio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c0f92f3d012b9fa0/Documents/Car_Steering_Angle_Calibration.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Steering Input vs. Steering Angle</a:t>
            </a:r>
          </a:p>
        </c:rich>
      </c:tx>
      <c:layout>
        <c:manualLayout>
          <c:xMode val="edge"/>
          <c:yMode val="edge"/>
          <c:x val="0.13138390612991507"/>
          <c:y val="0"/>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9.5622452524268819E-2"/>
          <c:y val="0.15766308027988865"/>
          <c:w val="0.84381764654350255"/>
          <c:h val="0.80138547029676366"/>
        </c:manualLayout>
      </c:layout>
      <c:scatterChart>
        <c:scatterStyle val="lineMarker"/>
        <c:varyColors val="0"/>
        <c:ser>
          <c:idx val="0"/>
          <c:order val="0"/>
          <c:tx>
            <c:strRef>
              <c:f>Sheet1!$I$1</c:f>
              <c:strCache>
                <c:ptCount val="1"/>
                <c:pt idx="0">
                  <c:v>theta deg normalized</c:v>
                </c:pt>
              </c:strCache>
            </c:strRef>
          </c:tx>
          <c:spPr>
            <a:ln w="25400" cap="rnd">
              <a:noFill/>
              <a:round/>
            </a:ln>
            <a:effectLst/>
          </c:spPr>
          <c:marker>
            <c:symbol val="circle"/>
            <c:size val="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c:spPr>
          </c:marker>
          <c:trendline>
            <c:spPr>
              <a:ln w="9525" cap="rnd">
                <a:solidFill>
                  <a:schemeClr val="accent1"/>
                </a:solidFill>
              </a:ln>
              <a:effectLst/>
            </c:spPr>
            <c:trendlineType val="poly"/>
            <c:order val="2"/>
            <c:intercept val="0"/>
            <c:dispRSqr val="1"/>
            <c:dispEq val="1"/>
            <c:trendlineLbl>
              <c:layout>
                <c:manualLayout>
                  <c:x val="0.2098982846478181"/>
                  <c:y val="-0.79954260415017453"/>
                </c:manualLayout>
              </c:layout>
              <c:numFmt formatCode="General" sourceLinked="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trendlineLbl>
          </c:trendline>
          <c:xVal>
            <c:numRef>
              <c:f>Sheet1!$A$2:$A$6</c:f>
              <c:numCache>
                <c:formatCode>General</c:formatCode>
                <c:ptCount val="5"/>
                <c:pt idx="0">
                  <c:v>0</c:v>
                </c:pt>
                <c:pt idx="1">
                  <c:v>1</c:v>
                </c:pt>
                <c:pt idx="2">
                  <c:v>0.5</c:v>
                </c:pt>
                <c:pt idx="3">
                  <c:v>0.25</c:v>
                </c:pt>
                <c:pt idx="4">
                  <c:v>0.1</c:v>
                </c:pt>
              </c:numCache>
            </c:numRef>
          </c:xVal>
          <c:yVal>
            <c:numRef>
              <c:f>Sheet1!$I$2:$I$6</c:f>
              <c:numCache>
                <c:formatCode>General</c:formatCode>
                <c:ptCount val="5"/>
                <c:pt idx="0">
                  <c:v>1.5352345172914283E-6</c:v>
                </c:pt>
                <c:pt idx="1">
                  <c:v>-30.224805070913042</c:v>
                </c:pt>
                <c:pt idx="2">
                  <c:v>-24.107325521194397</c:v>
                </c:pt>
                <c:pt idx="3">
                  <c:v>-14.332676708888954</c:v>
                </c:pt>
                <c:pt idx="4">
                  <c:v>-8.1870666121818374</c:v>
                </c:pt>
              </c:numCache>
            </c:numRef>
          </c:yVal>
          <c:smooth val="0"/>
          <c:extLst>
            <c:ext xmlns:c16="http://schemas.microsoft.com/office/drawing/2014/chart" uri="{C3380CC4-5D6E-409C-BE32-E72D297353CC}">
              <c16:uniqueId val="{00000001-BC1D-4B52-A22B-1B4AF477FBA4}"/>
            </c:ext>
          </c:extLst>
        </c:ser>
        <c:dLbls>
          <c:showLegendKey val="0"/>
          <c:showVal val="0"/>
          <c:showCatName val="0"/>
          <c:showSerName val="0"/>
          <c:showPercent val="0"/>
          <c:showBubbleSize val="0"/>
        </c:dLbls>
        <c:axId val="807292816"/>
        <c:axId val="807294736"/>
      </c:scatterChart>
      <c:valAx>
        <c:axId val="807292816"/>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807294736"/>
        <c:crosses val="autoZero"/>
        <c:crossBetween val="midCat"/>
      </c:valAx>
      <c:valAx>
        <c:axId val="807294736"/>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solidFill>
              <a:schemeClr val="tx2">
                <a:lumMod val="40000"/>
                <a:lumOff val="60000"/>
              </a:schemeClr>
            </a:solid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807292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Steering Input vs. </a:t>
            </a:r>
            <a:r>
              <a:rPr lang="en-US" baseline="0" dirty="0"/>
              <a:t>Steering Angle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622452524268819E-2"/>
          <c:y val="0.15766308027988865"/>
          <c:w val="0.84381764654350255"/>
          <c:h val="0.80138547029676366"/>
        </c:manualLayout>
      </c:layout>
      <c:scatterChart>
        <c:scatterStyle val="lineMarker"/>
        <c:varyColors val="0"/>
        <c:ser>
          <c:idx val="0"/>
          <c:order val="0"/>
          <c:tx>
            <c:strRef>
              <c:f>Sheet1!$I$1</c:f>
              <c:strCache>
                <c:ptCount val="1"/>
                <c:pt idx="0">
                  <c:v>theta deg normalized</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intercept val="0"/>
            <c:dispRSqr val="1"/>
            <c:dispEq val="1"/>
            <c:trendlineLbl>
              <c:layout>
                <c:manualLayout>
                  <c:x val="-2.9352580927384075E-4"/>
                  <c:y val="-0.1899569845435987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Sheet1!$A$2:$A$6</c:f>
              <c:numCache>
                <c:formatCode>General</c:formatCode>
                <c:ptCount val="5"/>
                <c:pt idx="0">
                  <c:v>0</c:v>
                </c:pt>
                <c:pt idx="1">
                  <c:v>1</c:v>
                </c:pt>
                <c:pt idx="2">
                  <c:v>0.5</c:v>
                </c:pt>
                <c:pt idx="3">
                  <c:v>0.25</c:v>
                </c:pt>
                <c:pt idx="4">
                  <c:v>0.1</c:v>
                </c:pt>
              </c:numCache>
            </c:numRef>
          </c:xVal>
          <c:yVal>
            <c:numRef>
              <c:f>Sheet1!$I$2:$I$6</c:f>
              <c:numCache>
                <c:formatCode>General</c:formatCode>
                <c:ptCount val="5"/>
                <c:pt idx="0">
                  <c:v>1.5352345172914283E-6</c:v>
                </c:pt>
                <c:pt idx="1">
                  <c:v>-30.224805070913042</c:v>
                </c:pt>
                <c:pt idx="2">
                  <c:v>-24.107325521194397</c:v>
                </c:pt>
                <c:pt idx="3">
                  <c:v>-14.332676708888954</c:v>
                </c:pt>
                <c:pt idx="4">
                  <c:v>-8.1870666121818374</c:v>
                </c:pt>
              </c:numCache>
            </c:numRef>
          </c:yVal>
          <c:smooth val="0"/>
          <c:extLst>
            <c:ext xmlns:c16="http://schemas.microsoft.com/office/drawing/2014/chart" uri="{C3380CC4-5D6E-409C-BE32-E72D297353CC}">
              <c16:uniqueId val="{00000001-A1B7-4F58-9A5B-4A7DF8CCEA21}"/>
            </c:ext>
          </c:extLst>
        </c:ser>
        <c:dLbls>
          <c:showLegendKey val="0"/>
          <c:showVal val="0"/>
          <c:showCatName val="0"/>
          <c:showSerName val="0"/>
          <c:showPercent val="0"/>
          <c:showBubbleSize val="0"/>
        </c:dLbls>
        <c:axId val="807292816"/>
        <c:axId val="807294736"/>
      </c:scatterChart>
      <c:valAx>
        <c:axId val="8072928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294736"/>
        <c:crosses val="autoZero"/>
        <c:crossBetween val="midCat"/>
      </c:valAx>
      <c:valAx>
        <c:axId val="80729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292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2">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9525" cap="rnd">
        <a:solidFill>
          <a:schemeClr val="phClr"/>
        </a:solidFill>
        <a:round/>
      </a:ln>
    </cs:spPr>
  </cs:dataPointLine>
  <cs:dataPointMarker>
    <cs:lnRef idx="0">
      <cs:styleClr val="auto"/>
    </cs:lnRef>
    <cs:fillRef idx="3">
      <cs:styleClr val="auto"/>
    </cs:fillRef>
    <cs:effectRef idx="2"/>
    <cs:fontRef idx="minor">
      <a:schemeClr val="tx2"/>
    </cs:fontRef>
    <cs:spPr>
      <a:ln w="9525">
        <a:solidFill>
          <a:schemeClr val="phClr"/>
        </a:solidFill>
        <a:round/>
      </a:ln>
    </cs:spPr>
  </cs:dataPointMarker>
  <cs:dataPointMarkerLayout symbol="circle" size="5"/>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9525" cap="rnd">
        <a:solidFill>
          <a:schemeClr val="phClr"/>
        </a:solidFill>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spPr>
      <a:ln>
        <a:solidFill>
          <a:schemeClr val="tx2">
            <a:lumMod val="40000"/>
            <a:lumOff val="60000"/>
          </a:schemeClr>
        </a:solidFill>
      </a:ln>
    </cs:spPr>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5/15/2024</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5/15/2024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Manav Gagvani. </a:t>
            </a:r>
          </a:p>
          <a:p>
            <a:r>
              <a:rPr lang="en-US" dirty="0"/>
              <a:t>Today I will be presenting on my senior research project, “</a:t>
            </a:r>
            <a:r>
              <a:rPr lang="en-US" sz="1200" dirty="0"/>
              <a:t>Sample-Efficient Learned Self-Driving through a Variational Autoencoder”</a:t>
            </a:r>
          </a:p>
          <a:p>
            <a:r>
              <a:rPr lang="en-US" sz="1200" dirty="0"/>
              <a:t>Let’s get started!</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done through a neural network structure known as an autoencoder</a:t>
            </a:r>
          </a:p>
          <a:p>
            <a:r>
              <a:rPr lang="en-US" dirty="0"/>
              <a:t>Goal of an autoencoder is to compress an input with lots of sparse input into </a:t>
            </a:r>
            <a:r>
              <a:rPr lang="en-US" i="1" dirty="0"/>
              <a:t>a latent representation </a:t>
            </a:r>
            <a:r>
              <a:rPr lang="en-US" i="0" dirty="0"/>
              <a:t>which encodes all the relevant information</a:t>
            </a:r>
          </a:p>
          <a:p>
            <a:r>
              <a:rPr lang="en-US" i="0" dirty="0"/>
              <a:t>The encoder (point to it) converts the input into the latent representation</a:t>
            </a:r>
          </a:p>
          <a:p>
            <a:r>
              <a:rPr lang="en-US" i="0" dirty="0"/>
              <a:t>The decoder (point to it) reconstructs the input from the latent representation</a:t>
            </a:r>
          </a:p>
          <a:p>
            <a:r>
              <a:rPr lang="en-US" i="0" dirty="0"/>
              <a:t>The goal of the overall network is to minimize the reconstruction error</a:t>
            </a:r>
          </a:p>
        </p:txBody>
      </p:sp>
      <p:sp>
        <p:nvSpPr>
          <p:cNvPr id="4" name="Slide Number Placeholder 3"/>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1034333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facts of autoencoder are established.</a:t>
            </a:r>
          </a:p>
          <a:p>
            <a:r>
              <a:rPr lang="en-US" dirty="0"/>
              <a:t>How does it fit in with the reinforcement learning process?</a:t>
            </a:r>
          </a:p>
          <a:p>
            <a:r>
              <a:rPr lang="en-US" dirty="0"/>
              <a:t>First, road images are manually collected by driving around in the simulator with an Xbox controller</a:t>
            </a:r>
          </a:p>
          <a:p>
            <a:r>
              <a:rPr lang="en-US" dirty="0"/>
              <a:t>Then train an autoencoder with those road images</a:t>
            </a:r>
          </a:p>
          <a:p>
            <a:r>
              <a:rPr lang="en-US" dirty="0"/>
              <a:t>Now, when running reinforcement learning, run the road image through the encoder, and use that as the observation</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3370638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happens when you look at 8 of the 32 variables in the latent representation</a:t>
            </a:r>
          </a:p>
          <a:p>
            <a:r>
              <a:rPr lang="en-US" dirty="0"/>
              <a:t>Notice how changing them affects what the road’s curvature and </a:t>
            </a:r>
            <a:r>
              <a:rPr lang="en-US"/>
              <a:t>direction are</a:t>
            </a: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4244582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implementation of reinforcement learning in simulation, the latent vector consists of 32 numbers. </a:t>
            </a:r>
          </a:p>
          <a:p>
            <a:r>
              <a:rPr lang="en-US" dirty="0"/>
              <a:t>I add on the speed of the vehicle, so the observation is a vector of length 33</a:t>
            </a:r>
          </a:p>
          <a:p>
            <a:r>
              <a:rPr lang="en-US" dirty="0"/>
              <a:t>Since the input is so much smaller, the underlying policy neural network was changed from a convolutional neural network to a much simpler multi-layer perceptron w/ single hidden layer</a:t>
            </a:r>
          </a:p>
          <a:p>
            <a:r>
              <a:rPr lang="en-US" dirty="0"/>
              <a:t>Finally, I switched from the PPO algorithm to an algorithm known as TQC (Truncated Quantile Critics). To put it simply, TQC improves on PPO by creating a more robust policy </a:t>
            </a:r>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1267275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improvements, the results were much better</a:t>
            </a:r>
          </a:p>
          <a:p>
            <a:r>
              <a:rPr lang="en-US" dirty="0"/>
              <a:t>In these graphs the lower line represents the original reinforcement learning with PPO while the top line is using the auto-encoder.</a:t>
            </a:r>
          </a:p>
          <a:p>
            <a:r>
              <a:rPr lang="en-US" dirty="0"/>
              <a:t>With less training, the episode length (left graph), or time before a crash, increased from roughly 150 seconds, or 2 and half minutes</a:t>
            </a:r>
          </a:p>
          <a:p>
            <a:r>
              <a:rPr lang="en-US" dirty="0"/>
              <a:t>To over 15 minutes before a crash. </a:t>
            </a:r>
          </a:p>
        </p:txBody>
      </p:sp>
      <p:sp>
        <p:nvSpPr>
          <p:cNvPr id="4" name="Slide Number Placeholder 3"/>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3711622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Onto part 2, which was building a real self-driving car </a:t>
            </a:r>
          </a:p>
        </p:txBody>
      </p:sp>
      <p:sp>
        <p:nvSpPr>
          <p:cNvPr id="4" name="Slide Number Placeholder 3"/>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113906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why isn’t simulation enough? Why is a real car necessary? </a:t>
            </a:r>
          </a:p>
          <a:p>
            <a:r>
              <a:rPr lang="en-US" dirty="0"/>
              <a:t>Well, simulations are just a model of reality. For instance, the specific simulator I used to do the reinforcement learning experiments doesn’t incorporate tire slip</a:t>
            </a:r>
          </a:p>
          <a:p>
            <a:r>
              <a:rPr lang="en-US" dirty="0"/>
              <a:t>On the other hand, another simulator does incorporate a tire slip model, but doesn’t let users take pictures from the car’s perspective</a:t>
            </a:r>
          </a:p>
          <a:p>
            <a:r>
              <a:rPr lang="en-US" dirty="0"/>
              <a:t>With a real car, you can drop all the assumptions</a:t>
            </a:r>
          </a:p>
          <a:p>
            <a:r>
              <a:rPr lang="en-US" dirty="0"/>
              <a:t>However, real cars are extremely expensive and dangerous. Thus, scaled-down cars are a good intermediary between simulations and cars on the road</a:t>
            </a:r>
          </a:p>
          <a:p>
            <a:r>
              <a:rPr lang="en-US" dirty="0"/>
              <a:t>They’re cheap and replaceable, which is a bonus</a:t>
            </a:r>
          </a:p>
        </p:txBody>
      </p:sp>
      <p:sp>
        <p:nvSpPr>
          <p:cNvPr id="4" name="Slide Number Placeholder 3"/>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3684866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overall architecture of how the system works</a:t>
            </a:r>
          </a:p>
          <a:p>
            <a:r>
              <a:rPr lang="en-US" dirty="0"/>
              <a:t>On the left is the chassis of the car itself. It contains steering servo motor, and electronic speed controller to control throttle motor</a:t>
            </a:r>
          </a:p>
          <a:p>
            <a:r>
              <a:rPr lang="en-US" dirty="0"/>
              <a:t>A Nvidia Jetson Orin Nano single-board computer takes in sensor data from the lidar sensor and OAK-D camera. </a:t>
            </a:r>
          </a:p>
          <a:p>
            <a:r>
              <a:rPr lang="en-US" dirty="0"/>
              <a:t>It then processes this information and provides actuation commands to the PCA9685 I2C multiplexer which is connected to the electronic speed controller and servo motor</a:t>
            </a:r>
          </a:p>
          <a:p>
            <a:r>
              <a:rPr lang="en-US" dirty="0"/>
              <a:t>The Jetson and peripheral electronics are powered off of one battery while the throttle motor is powered by its own separate battery. </a:t>
            </a:r>
          </a:p>
        </p:txBody>
      </p:sp>
      <p:sp>
        <p:nvSpPr>
          <p:cNvPr id="4" name="Slide Number Placeholder 3"/>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433711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picture of the finished vehicle. </a:t>
            </a:r>
          </a:p>
          <a:p>
            <a:r>
              <a:rPr lang="en-US" dirty="0"/>
              <a:t>It was challenging to incorporate the electronic speed controller. I planned on interfacing with it through an Arduino communicating over USB but there was too much latency </a:t>
            </a:r>
          </a:p>
        </p:txBody>
      </p:sp>
      <p:sp>
        <p:nvSpPr>
          <p:cNvPr id="4" name="Slide Number Placeholder 3"/>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18767858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account for the physical characteristics of the car, I performed measurements to account for the differences.</a:t>
            </a:r>
          </a:p>
          <a:p>
            <a:r>
              <a:rPr lang="en-US" dirty="0"/>
              <a:t>For one, the simulation I use which incorporates lidar scans controls the car’s steering through an angle in degrees</a:t>
            </a:r>
          </a:p>
          <a:p>
            <a:r>
              <a:rPr lang="en-US" dirty="0"/>
              <a:t>On the other hand, the real car is steered with a value from -1 to 1. So, we need to translate between these two.</a:t>
            </a:r>
          </a:p>
          <a:p>
            <a:r>
              <a:rPr lang="en-US" dirty="0"/>
              <a:t>To do this, I attached a laser range-finder to the wheel of the car and commanded it to turn to “0.1”, “0.25”, “0.5”, and 1. Using trigonometry I calculated the angle the wheel was turned</a:t>
            </a:r>
          </a:p>
          <a:p>
            <a:r>
              <a:rPr lang="en-US" dirty="0"/>
              <a:t>This gives me a function which converts from steering </a:t>
            </a:r>
            <a:r>
              <a:rPr lang="en-US" i="1" dirty="0"/>
              <a:t>value </a:t>
            </a:r>
            <a:r>
              <a:rPr lang="en-US" i="0" dirty="0"/>
              <a:t>to steering </a:t>
            </a:r>
            <a:r>
              <a:rPr lang="en-US" i="1" dirty="0"/>
              <a:t>angle </a:t>
            </a:r>
            <a:endParaRPr lang="en-US" b="1" i="1" dirty="0"/>
          </a:p>
          <a:p>
            <a:r>
              <a:rPr lang="en-US" b="0" i="0" dirty="0"/>
              <a:t>But, I need the inverse function</a:t>
            </a:r>
          </a:p>
          <a:p>
            <a:r>
              <a:rPr lang="en-US" b="0" i="0" dirty="0"/>
              <a:t>Below in the white graph is the inverse function. Converts from steering angle to value. Thus, I can use the same algorithms I used in simulation.</a:t>
            </a:r>
          </a:p>
        </p:txBody>
      </p:sp>
      <p:sp>
        <p:nvSpPr>
          <p:cNvPr id="4" name="Slide Number Placeholder 3"/>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1798318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plan for today’s presentation</a:t>
            </a:r>
          </a:p>
          <a:p>
            <a:r>
              <a:rPr lang="en-US" dirty="0"/>
              <a:t>Starting with problem statement, I’ll discuss reinforcement learning</a:t>
            </a:r>
          </a:p>
          <a:p>
            <a:r>
              <a:rPr lang="en-US" dirty="0"/>
              <a:t>Then I’ll transition into discussing the other component of my project</a:t>
            </a:r>
          </a:p>
          <a:p>
            <a:r>
              <a:rPr lang="en-US" dirty="0"/>
              <a:t>Which was building a 1/10 scale autonomous car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implemented wall following</a:t>
            </a:r>
          </a:p>
          <a:p>
            <a:r>
              <a:rPr lang="en-US" dirty="0"/>
              <a:t>This is done through a PID controller. </a:t>
            </a:r>
            <a:br>
              <a:rPr lang="en-US" dirty="0"/>
            </a:br>
            <a:r>
              <a:rPr lang="en-US" dirty="0"/>
              <a:t>A PID controller, in essence, tries to minimize the error between the desired value and the actual value of a variable</a:t>
            </a:r>
          </a:p>
          <a:p>
            <a:r>
              <a:rPr lang="en-US" dirty="0"/>
              <a:t>Minimizes the error itself, as well as accumulated error (integral term) and rate of change of error (derivative term)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(Video)</a:t>
            </a:r>
          </a:p>
          <a:p>
            <a:r>
              <a:rPr lang="en-US" dirty="0"/>
              <a:t>I use the PID controller to steer the car based on the distance between the left of the car and right of the car. Goal is that the difference in those distances is 0.</a:t>
            </a:r>
          </a:p>
          <a:p>
            <a:endParaRPr lang="en-US" dirty="0"/>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9649367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concludes my presentation. Do you have any questions?</a:t>
            </a:r>
          </a:p>
        </p:txBody>
      </p:sp>
      <p:sp>
        <p:nvSpPr>
          <p:cNvPr id="4" name="Slide Number Placeholder 3"/>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404320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My project is about making better self-driving cars</a:t>
            </a:r>
          </a:p>
          <a:p>
            <a:r>
              <a:rPr lang="en-US" strike="sngStrike" dirty="0"/>
              <a:t>But why do we even need self driving cars</a:t>
            </a:r>
          </a:p>
          <a:p>
            <a:r>
              <a:rPr lang="en-US" strike="sngStrike" dirty="0"/>
              <a:t>Well, UN estimates over a million traffic deaths</a:t>
            </a:r>
          </a:p>
          <a:p>
            <a:r>
              <a:rPr lang="en-US" strike="sngStrike" dirty="0"/>
              <a:t>Almost $2 trillion lost because of this</a:t>
            </a:r>
          </a:p>
          <a:p>
            <a:r>
              <a:rPr lang="en-US" dirty="0"/>
              <a:t>The National Highway Traffic Safety Administration estimates 94% of traffic deaths are a result of human error.</a:t>
            </a:r>
          </a:p>
          <a:p>
            <a:r>
              <a:rPr lang="en-US" dirty="0"/>
              <a:t>Thus, autonomous vehicles can solve this problem.</a:t>
            </a:r>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24002101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teach a car to drive itself?</a:t>
            </a:r>
          </a:p>
          <a:p>
            <a:r>
              <a:rPr lang="en-US" strike="sngStrike" dirty="0"/>
              <a:t>Conventional machine learning approaches are known as supervised learning</a:t>
            </a:r>
          </a:p>
          <a:p>
            <a:r>
              <a:rPr lang="en-US" dirty="0"/>
              <a:t>A data-set is recorded by an expert (human driver), and then a model is trained/deployed based on that data</a:t>
            </a:r>
          </a:p>
          <a:p>
            <a:r>
              <a:rPr lang="en-US" dirty="0"/>
              <a:t>But there is a way to have the AI model continuously learn from experience – this is known as reinforcement learning</a:t>
            </a:r>
          </a:p>
          <a:p>
            <a:r>
              <a:rPr lang="en-US" dirty="0"/>
              <a:t>To understand RL in the context of supervised learning, think of it as updating the model with one individual data point in real-time</a:t>
            </a:r>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2482568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we apply reinforcement learning to autonomous vehicles?</a:t>
            </a:r>
          </a:p>
          <a:p>
            <a:r>
              <a:rPr lang="en-US" dirty="0"/>
              <a:t>In the case of AVs the agent is the car itself, acting on the road</a:t>
            </a:r>
          </a:p>
          <a:p>
            <a:r>
              <a:rPr lang="en-US" dirty="0"/>
              <a:t>Its observations consist of sensor data: including camera images, lidar measurements, and spatial information such as position, velocity, and acceleration</a:t>
            </a:r>
          </a:p>
          <a:p>
            <a:r>
              <a:rPr lang="en-US" dirty="0"/>
              <a:t>In this project I will focus on the sole observation being pictures from a front-facing camera looking down at the road</a:t>
            </a:r>
          </a:p>
          <a:p>
            <a:r>
              <a:rPr lang="en-US" dirty="0"/>
              <a:t>The reward function is designed to mimic what a human driver would emphasize</a:t>
            </a:r>
          </a:p>
          <a:p>
            <a:r>
              <a:rPr lang="en-US" dirty="0"/>
              <a:t>Staying in the center of the lane, avoid crashing, keeping a reasonable velocity</a:t>
            </a:r>
          </a:p>
        </p:txBody>
      </p:sp>
      <p:sp>
        <p:nvSpPr>
          <p:cNvPr id="4" name="Slide Number Placeholder 3"/>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3641968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experiment and prototype reinforcement learning algorithms, start with a simulation</a:t>
            </a:r>
          </a:p>
          <a:p>
            <a:r>
              <a:rPr lang="en-US" dirty="0"/>
              <a:t>Remember, the car will be collecting data as it goes, and in the beginning the policy will be nowhere close to optimal</a:t>
            </a:r>
          </a:p>
          <a:p>
            <a:r>
              <a:rPr lang="en-US" dirty="0"/>
              <a:t>So it’ll crash a lot. Don’t want to do that with a real car, it would be a disaster. </a:t>
            </a:r>
          </a:p>
          <a:p>
            <a:r>
              <a:rPr lang="en-US" dirty="0"/>
              <a:t>Thus, I used an open-source Unity simulation of 1/10 scale racecars. </a:t>
            </a:r>
          </a:p>
          <a:p>
            <a:r>
              <a:rPr lang="en-US" dirty="0"/>
              <a:t>It implements the kinematic bicycle model to properly simulate the motion of these cars. All real cars use a set of linkages called Ackermann steering geometry.</a:t>
            </a:r>
          </a:p>
          <a:p>
            <a:r>
              <a:rPr lang="en-US" dirty="0"/>
              <a:t>The simulation outputs camera images from the perspective of the car, and important data such as simulated distance measurements, position, velocity, and collisions</a:t>
            </a:r>
          </a:p>
          <a:p>
            <a:r>
              <a:rPr lang="en-US" dirty="0"/>
              <a:t>Also, it implements a standard interface created by OpenAI, called OpenAI gym</a:t>
            </a:r>
          </a:p>
          <a:p>
            <a:r>
              <a:rPr lang="en-US" strike="sngStrike" dirty="0"/>
              <a:t>In general, OpenAI gym is used to simulate physical models, like cars in this example. Another example is balancing on a pogo stick. </a:t>
            </a:r>
          </a:p>
          <a:p>
            <a:r>
              <a:rPr lang="en-US" strike="sngStrike" dirty="0"/>
              <a:t>Gym implements specific standardized methods which each environment can implement. This makes it easy to plug and play reinforcement learning algorithms to experiment. </a:t>
            </a:r>
          </a:p>
        </p:txBody>
      </p:sp>
      <p:sp>
        <p:nvSpPr>
          <p:cNvPr id="4" name="Slide Number Placeholder 3"/>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3510043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try at reinforcement learning was using well known algorithm called Proximal Policy Optimization (PPO)</a:t>
            </a:r>
          </a:p>
          <a:p>
            <a:r>
              <a:rPr lang="en-US" dirty="0"/>
              <a:t>PPO is well suited for continuous action spaces, like driving a car where steering and throttle can be any values within specific boundaries</a:t>
            </a:r>
          </a:p>
          <a:p>
            <a:r>
              <a:rPr lang="en-US" dirty="0"/>
              <a:t>Method of choice currently for reinforcement learning </a:t>
            </a:r>
          </a:p>
          <a:p>
            <a:r>
              <a:rPr lang="en-US" dirty="0"/>
              <a:t>The basic idea of the algorithm is that it estimates how much better the reward for each state-action pair is compared to the average reward</a:t>
            </a:r>
          </a:p>
          <a:p>
            <a:r>
              <a:rPr lang="en-US" dirty="0"/>
              <a:t>(Play video)</a:t>
            </a:r>
          </a:p>
          <a:p>
            <a:r>
              <a:rPr lang="en-US" dirty="0"/>
              <a:t>Note that the car is very wobbly – since the PPO algorithm doesn’t consider actions from the past, only the present.</a:t>
            </a:r>
          </a:p>
          <a:p>
            <a:r>
              <a:rPr lang="en-US" dirty="0"/>
              <a:t>However, it does do a good job of following the yellow centerline</a:t>
            </a:r>
          </a:p>
        </p:txBody>
      </p:sp>
      <p:sp>
        <p:nvSpPr>
          <p:cNvPr id="4" name="Slide Number Placeholder 3"/>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21606125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problem – this is nice, but it took forever to train (48 hours). </a:t>
            </a:r>
          </a:p>
          <a:p>
            <a:r>
              <a:rPr lang="en-US" dirty="0"/>
              <a:t>And since it was sped up 4x, this was 8 days of training continuously. Each time getting a little farther along the track. </a:t>
            </a:r>
          </a:p>
          <a:p>
            <a:r>
              <a:rPr lang="en-US" dirty="0"/>
              <a:t>And thousands of crashes. Clearly not feasible for a real car. </a:t>
            </a:r>
          </a:p>
        </p:txBody>
      </p:sp>
      <p:sp>
        <p:nvSpPr>
          <p:cNvPr id="4" name="Slide Number Placeholder 3"/>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518541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did it take so long to train?</a:t>
            </a:r>
          </a:p>
          <a:p>
            <a:r>
              <a:rPr lang="en-US" dirty="0"/>
              <a:t>There are 300,000 pixels. Each with 3 different channels, red, green and blue.</a:t>
            </a:r>
          </a:p>
          <a:p>
            <a:r>
              <a:rPr lang="en-US" dirty="0"/>
              <a:t>So 921,600 numbers in total, each with 256 possible values. Amount of different observations is huge.</a:t>
            </a:r>
          </a:p>
          <a:p>
            <a:r>
              <a:rPr lang="en-US" dirty="0"/>
              <a:t>Considering each image of the road is slightly different, the model has to account for these small variations</a:t>
            </a:r>
          </a:p>
          <a:p>
            <a:r>
              <a:rPr lang="en-US" dirty="0"/>
              <a:t>But at the end of the day, we want the reinforcement learning policy to give the same action for all road images which are curved the same way</a:t>
            </a:r>
          </a:p>
        </p:txBody>
      </p:sp>
      <p:sp>
        <p:nvSpPr>
          <p:cNvPr id="4" name="Slide Number Placeholder 3"/>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1530559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a:t>Click icon to add picture</a:t>
            </a:r>
            <a:endParaRPr lang="en-US" dirty="0"/>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a:t>Click icon to add table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a:t>Click icon to add table</a:t>
            </a:r>
            <a:endParaRPr lang="en-US" dirty="0"/>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a:t>Click to edit Master title style</a:t>
            </a:r>
            <a:endParaRPr lang="en-US" dirty="0"/>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a:t>Click icon to add picture</a:t>
            </a:r>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a:t>Click to edit Master title style</a:t>
            </a:r>
            <a:endParaRPr lang="en-US" dirty="0"/>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notesSlide" Target="../notesSlides/notesSlide13.xml"/><Relationship Id="rId4"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21.png"/><Relationship Id="rId13" Type="http://schemas.microsoft.com/office/2007/relationships/hdphoto" Target="../media/hdphoto5.wdp"/><Relationship Id="rId3" Type="http://schemas.openxmlformats.org/officeDocument/2006/relationships/image" Target="../media/image18.png"/><Relationship Id="rId7" Type="http://schemas.microsoft.com/office/2007/relationships/hdphoto" Target="../media/hdphoto2.wdp"/><Relationship Id="rId12"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0.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22.png"/><Relationship Id="rId4" Type="http://schemas.openxmlformats.org/officeDocument/2006/relationships/image" Target="../media/image19.png"/><Relationship Id="rId9" Type="http://schemas.microsoft.com/office/2007/relationships/hdphoto" Target="../media/hdphoto3.wdp"/></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25.png"/><Relationship Id="rId4"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video" Target="../media/media2.MOV"/><Relationship Id="rId2" Type="http://schemas.microsoft.com/office/2007/relationships/media" Target="../media/media2.MOV"/><Relationship Id="rId1" Type="http://schemas.openxmlformats.org/officeDocument/2006/relationships/tags" Target="../tags/tag4.xml"/><Relationship Id="rId6" Type="http://schemas.openxmlformats.org/officeDocument/2006/relationships/image" Target="../media/image26.png"/><Relationship Id="rId5" Type="http://schemas.openxmlformats.org/officeDocument/2006/relationships/notesSlide" Target="../notesSlides/notesSlide20.xml"/><Relationship Id="rId4"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https://www.youtube.com/embed/Ra9GO3K8PAc?start=16&amp;feature=oembed" TargetMode="External"/><Relationship Id="rId1" Type="http://schemas.openxmlformats.org/officeDocument/2006/relationships/tags" Target="../tags/tag1.xml"/><Relationship Id="rId5" Type="http://schemas.openxmlformats.org/officeDocument/2006/relationships/image" Target="../media/image10.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https://www.youtube.com/embed/Ra9GO3K8PAc?start=16&amp;feature=oembed" TargetMode="External"/><Relationship Id="rId1" Type="http://schemas.openxmlformats.org/officeDocument/2006/relationships/tags" Target="../tags/tag2.xml"/><Relationship Id="rId5" Type="http://schemas.openxmlformats.org/officeDocument/2006/relationships/image" Target="../media/image10.jpe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sz="3200" dirty="0"/>
              <a:t>Sample-Efficient Learned Self-Driving through a Variational Autoencoder </a:t>
            </a:r>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sz="2400" dirty="0"/>
              <a:t>Manav Gagvani</a:t>
            </a:r>
          </a:p>
          <a:p>
            <a:endParaRPr lang="en-US" sz="2400" dirty="0"/>
          </a:p>
          <a:p>
            <a:r>
              <a:rPr lang="en-US" sz="2000" dirty="0"/>
              <a:t>Computer Systems Research 2023-24</a:t>
            </a:r>
            <a:endParaRPr lang="en-US" sz="1800" dirty="0"/>
          </a:p>
        </p:txBody>
      </p:sp>
    </p:spTree>
    <p:extLst>
      <p:ext uri="{BB962C8B-B14F-4D97-AF65-F5344CB8AC3E}">
        <p14:creationId xmlns:p14="http://schemas.microsoft.com/office/powerpoint/2010/main" val="2498031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01876-840C-FCAC-FDEA-DACC83114904}"/>
              </a:ext>
            </a:extLst>
          </p:cNvPr>
          <p:cNvSpPr>
            <a:spLocks noGrp="1"/>
          </p:cNvSpPr>
          <p:nvPr>
            <p:ph type="title"/>
          </p:nvPr>
        </p:nvSpPr>
        <p:spPr/>
        <p:txBody>
          <a:bodyPr/>
          <a:lstStyle/>
          <a:p>
            <a:r>
              <a:rPr lang="en-US" dirty="0"/>
              <a:t>Autoencoders </a:t>
            </a:r>
            <a:r>
              <a:rPr lang="en-US" dirty="0">
                <a:sym typeface="Wingdings" panose="05000000000000000000" pitchFamily="2" charset="2"/>
              </a:rPr>
              <a:t>- Finding a Latent Representation</a:t>
            </a:r>
            <a:endParaRPr lang="en-US" dirty="0"/>
          </a:p>
        </p:txBody>
      </p:sp>
      <p:sp>
        <p:nvSpPr>
          <p:cNvPr id="3" name="Content Placeholder 2">
            <a:extLst>
              <a:ext uri="{FF2B5EF4-FFF2-40B4-BE49-F238E27FC236}">
                <a16:creationId xmlns:a16="http://schemas.microsoft.com/office/drawing/2014/main" id="{4C72FF7D-D14C-A1B8-77C5-5BA37B5BCFE1}"/>
              </a:ext>
            </a:extLst>
          </p:cNvPr>
          <p:cNvSpPr>
            <a:spLocks noGrp="1"/>
          </p:cNvSpPr>
          <p:nvPr>
            <p:ph sz="quarter" idx="35"/>
          </p:nvPr>
        </p:nvSpPr>
        <p:spPr/>
        <p:txBody>
          <a:bodyPr/>
          <a:lstStyle/>
          <a:p>
            <a:pPr marL="285750" indent="-285750">
              <a:buFont typeface="Arial" panose="020B0604020202020204" pitchFamily="34" charset="0"/>
              <a:buChar char="•"/>
            </a:pPr>
            <a:r>
              <a:rPr lang="en-US" dirty="0"/>
              <a:t>Create an </a:t>
            </a:r>
            <a:r>
              <a:rPr lang="en-US" i="1" dirty="0"/>
              <a:t>encoder </a:t>
            </a:r>
            <a:r>
              <a:rPr lang="en-US" dirty="0"/>
              <a:t>network that encodes a</a:t>
            </a:r>
            <a:r>
              <a:rPr lang="en-US" i="1" dirty="0"/>
              <a:t> latent representation </a:t>
            </a:r>
            <a:r>
              <a:rPr lang="en-US" dirty="0"/>
              <a:t>of the input</a:t>
            </a:r>
          </a:p>
          <a:p>
            <a:pPr marL="285750" indent="-285750">
              <a:buFont typeface="Arial" panose="020B0604020202020204" pitchFamily="34" charset="0"/>
              <a:buChar char="•"/>
            </a:pPr>
            <a:r>
              <a:rPr lang="en-US" dirty="0"/>
              <a:t>Create a </a:t>
            </a:r>
            <a:r>
              <a:rPr lang="en-US" i="1" dirty="0"/>
              <a:t>decoder </a:t>
            </a:r>
            <a:r>
              <a:rPr lang="en-US" dirty="0"/>
              <a:t>network that attempts to recreate the original from the latent representation</a:t>
            </a:r>
          </a:p>
          <a:p>
            <a:pPr marL="285750" indent="-285750">
              <a:buFont typeface="Arial" panose="020B0604020202020204" pitchFamily="34" charset="0"/>
              <a:buChar char="•"/>
            </a:pPr>
            <a:r>
              <a:rPr lang="en-US" dirty="0"/>
              <a:t>Minimize the reconstruction loss</a:t>
            </a:r>
          </a:p>
        </p:txBody>
      </p:sp>
      <p:pic>
        <p:nvPicPr>
          <p:cNvPr id="9" name="Content Placeholder 8">
            <a:extLst>
              <a:ext uri="{FF2B5EF4-FFF2-40B4-BE49-F238E27FC236}">
                <a16:creationId xmlns:a16="http://schemas.microsoft.com/office/drawing/2014/main" id="{341C2A95-1F80-C650-C531-0197533333AD}"/>
              </a:ext>
            </a:extLst>
          </p:cNvPr>
          <p:cNvPicPr>
            <a:picLocks noGrp="1" noChangeAspect="1"/>
          </p:cNvPicPr>
          <p:nvPr>
            <p:ph sz="quarter" idx="36"/>
          </p:nvPr>
        </p:nvPicPr>
        <p:blipFill>
          <a:blip r:embed="rId3"/>
          <a:stretch>
            <a:fillRect/>
          </a:stretch>
        </p:blipFill>
        <p:spPr>
          <a:xfrm>
            <a:off x="4927600" y="2529984"/>
            <a:ext cx="6315075" cy="3595082"/>
          </a:xfrm>
        </p:spPr>
      </p:pic>
      <p:sp>
        <p:nvSpPr>
          <p:cNvPr id="5" name="Slide Number Placeholder 4">
            <a:extLst>
              <a:ext uri="{FF2B5EF4-FFF2-40B4-BE49-F238E27FC236}">
                <a16:creationId xmlns:a16="http://schemas.microsoft.com/office/drawing/2014/main" id="{34683BE0-9AD1-9F2A-9F03-A1B3C324A1AF}"/>
              </a:ext>
            </a:extLst>
          </p:cNvPr>
          <p:cNvSpPr>
            <a:spLocks noGrp="1"/>
          </p:cNvSpPr>
          <p:nvPr>
            <p:ph type="sldNum" sz="quarter" idx="12"/>
          </p:nvPr>
        </p:nvSpPr>
        <p:spPr/>
        <p:txBody>
          <a:bodyPr/>
          <a:lstStyle/>
          <a:p>
            <a:fld id="{FE024F78-56A6-7740-B68D-8D4D026EDF3F}" type="slidenum">
              <a:rPr lang="en-US" smtClean="0"/>
              <a:pPr/>
              <a:t>10</a:t>
            </a:fld>
            <a:endParaRPr lang="en-US" dirty="0"/>
          </a:p>
        </p:txBody>
      </p:sp>
    </p:spTree>
    <p:extLst>
      <p:ext uri="{BB962C8B-B14F-4D97-AF65-F5344CB8AC3E}">
        <p14:creationId xmlns:p14="http://schemas.microsoft.com/office/powerpoint/2010/main" val="986894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C71-425F-E89E-FA8C-D1C29D00FC9D}"/>
              </a:ext>
            </a:extLst>
          </p:cNvPr>
          <p:cNvSpPr>
            <a:spLocks noGrp="1"/>
          </p:cNvSpPr>
          <p:nvPr>
            <p:ph type="title"/>
          </p:nvPr>
        </p:nvSpPr>
        <p:spPr>
          <a:xfrm>
            <a:off x="741680" y="430482"/>
            <a:ext cx="10500989" cy="1327464"/>
          </a:xfrm>
        </p:spPr>
        <p:txBody>
          <a:bodyPr anchor="b">
            <a:normAutofit/>
          </a:bodyPr>
          <a:lstStyle/>
          <a:p>
            <a:r>
              <a:rPr lang="en-US" dirty="0"/>
              <a:t>Using Autoencoders In Reinforcement Learning</a:t>
            </a:r>
          </a:p>
        </p:txBody>
      </p:sp>
      <p:sp>
        <p:nvSpPr>
          <p:cNvPr id="3" name="Content Placeholder 2">
            <a:extLst>
              <a:ext uri="{FF2B5EF4-FFF2-40B4-BE49-F238E27FC236}">
                <a16:creationId xmlns:a16="http://schemas.microsoft.com/office/drawing/2014/main" id="{643E47F1-D028-66E6-1B18-1E80BD22D13B}"/>
              </a:ext>
            </a:extLst>
          </p:cNvPr>
          <p:cNvSpPr>
            <a:spLocks noGrp="1"/>
          </p:cNvSpPr>
          <p:nvPr>
            <p:ph sz="quarter" idx="35"/>
          </p:nvPr>
        </p:nvSpPr>
        <p:spPr>
          <a:xfrm>
            <a:off x="807038" y="2465539"/>
            <a:ext cx="3774587" cy="3723753"/>
          </a:xfrm>
        </p:spPr>
        <p:txBody>
          <a:bodyPr>
            <a:normAutofit/>
          </a:bodyPr>
          <a:lstStyle/>
          <a:p>
            <a:r>
              <a:rPr lang="en-US" dirty="0"/>
              <a:t>Train an autoencoder on manually collected road images</a:t>
            </a:r>
          </a:p>
          <a:p>
            <a:r>
              <a:rPr lang="en-US" dirty="0"/>
              <a:t>When training an RL model:</a:t>
            </a:r>
          </a:p>
          <a:p>
            <a:pPr lvl="1"/>
            <a:r>
              <a:rPr lang="en-US" dirty="0"/>
              <a:t>Take the raw RGB image and compute its latent representation</a:t>
            </a:r>
          </a:p>
          <a:p>
            <a:pPr lvl="1"/>
            <a:r>
              <a:rPr lang="en-US" dirty="0"/>
              <a:t>Use that as the observation, eliminating unnecessary data</a:t>
            </a:r>
          </a:p>
        </p:txBody>
      </p:sp>
      <p:pic>
        <p:nvPicPr>
          <p:cNvPr id="7" name="Content Placeholder 6" descr="A diagram of a decodection&#10;&#10;Description automatically generated">
            <a:extLst>
              <a:ext uri="{FF2B5EF4-FFF2-40B4-BE49-F238E27FC236}">
                <a16:creationId xmlns:a16="http://schemas.microsoft.com/office/drawing/2014/main" id="{0449A330-D280-97AD-7135-E2C62A7F46BE}"/>
              </a:ext>
            </a:extLst>
          </p:cNvPr>
          <p:cNvPicPr>
            <a:picLocks noGrp="1" noChangeAspect="1"/>
          </p:cNvPicPr>
          <p:nvPr>
            <p:ph sz="quarter" idx="36"/>
          </p:nvPr>
        </p:nvPicPr>
        <p:blipFill>
          <a:blip r:embed="rId3">
            <a:extLst>
              <a:ext uri="{28A0092B-C50C-407E-A947-70E740481C1C}">
                <a14:useLocalDpi xmlns:a14="http://schemas.microsoft.com/office/drawing/2010/main" val="0"/>
              </a:ext>
            </a:extLst>
          </a:blip>
          <a:stretch>
            <a:fillRect/>
          </a:stretch>
        </p:blipFill>
        <p:spPr>
          <a:xfrm>
            <a:off x="5069893" y="2726168"/>
            <a:ext cx="6315069" cy="2715479"/>
          </a:xfrm>
          <a:prstGeom prst="rect">
            <a:avLst/>
          </a:prstGeom>
          <a:noFill/>
        </p:spPr>
      </p:pic>
      <p:sp>
        <p:nvSpPr>
          <p:cNvPr id="5" name="Slide Number Placeholder 4">
            <a:extLst>
              <a:ext uri="{FF2B5EF4-FFF2-40B4-BE49-F238E27FC236}">
                <a16:creationId xmlns:a16="http://schemas.microsoft.com/office/drawing/2014/main" id="{6FDB4B6F-EF6A-1D50-9E90-7A85079F9572}"/>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11</a:t>
            </a:fld>
            <a:endParaRPr lang="en-US"/>
          </a:p>
        </p:txBody>
      </p:sp>
    </p:spTree>
    <p:extLst>
      <p:ext uri="{BB962C8B-B14F-4D97-AF65-F5344CB8AC3E}">
        <p14:creationId xmlns:p14="http://schemas.microsoft.com/office/powerpoint/2010/main" val="68462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0DC71-425F-E89E-FA8C-D1C29D00FC9D}"/>
              </a:ext>
            </a:extLst>
          </p:cNvPr>
          <p:cNvSpPr>
            <a:spLocks noGrp="1"/>
          </p:cNvSpPr>
          <p:nvPr>
            <p:ph type="title"/>
          </p:nvPr>
        </p:nvSpPr>
        <p:spPr>
          <a:xfrm>
            <a:off x="741680" y="430482"/>
            <a:ext cx="10500989" cy="1327464"/>
          </a:xfrm>
        </p:spPr>
        <p:txBody>
          <a:bodyPr anchor="b">
            <a:normAutofit/>
          </a:bodyPr>
          <a:lstStyle/>
          <a:p>
            <a:r>
              <a:rPr lang="en-US" dirty="0"/>
              <a:t>Using Autoencoders In Reinforcement Learning</a:t>
            </a:r>
          </a:p>
        </p:txBody>
      </p:sp>
      <p:sp>
        <p:nvSpPr>
          <p:cNvPr id="3" name="Content Placeholder 2">
            <a:extLst>
              <a:ext uri="{FF2B5EF4-FFF2-40B4-BE49-F238E27FC236}">
                <a16:creationId xmlns:a16="http://schemas.microsoft.com/office/drawing/2014/main" id="{643E47F1-D028-66E6-1B18-1E80BD22D13B}"/>
              </a:ext>
            </a:extLst>
          </p:cNvPr>
          <p:cNvSpPr>
            <a:spLocks noGrp="1"/>
          </p:cNvSpPr>
          <p:nvPr>
            <p:ph sz="quarter" idx="35"/>
          </p:nvPr>
        </p:nvSpPr>
        <p:spPr>
          <a:xfrm>
            <a:off x="807038" y="2465539"/>
            <a:ext cx="3774587" cy="3723753"/>
          </a:xfrm>
        </p:spPr>
        <p:txBody>
          <a:bodyPr>
            <a:normAutofit/>
          </a:bodyPr>
          <a:lstStyle/>
          <a:p>
            <a:r>
              <a:rPr lang="en-US" dirty="0"/>
              <a:t>Train an autoencoder on manually collected road images</a:t>
            </a:r>
          </a:p>
          <a:p>
            <a:r>
              <a:rPr lang="en-US" dirty="0"/>
              <a:t>When training an RL model:</a:t>
            </a:r>
          </a:p>
          <a:p>
            <a:pPr lvl="1"/>
            <a:r>
              <a:rPr lang="en-US" dirty="0"/>
              <a:t>Take the raw RGB image and compute its latent representation</a:t>
            </a:r>
          </a:p>
          <a:p>
            <a:pPr lvl="1"/>
            <a:r>
              <a:rPr lang="en-US" dirty="0"/>
              <a:t>Use that as the observation, eliminating unnecessary data</a:t>
            </a:r>
          </a:p>
        </p:txBody>
      </p:sp>
      <p:sp>
        <p:nvSpPr>
          <p:cNvPr id="5" name="Slide Number Placeholder 4">
            <a:extLst>
              <a:ext uri="{FF2B5EF4-FFF2-40B4-BE49-F238E27FC236}">
                <a16:creationId xmlns:a16="http://schemas.microsoft.com/office/drawing/2014/main" id="{6FDB4B6F-EF6A-1D50-9E90-7A85079F9572}"/>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12</a:t>
            </a:fld>
            <a:endParaRPr lang="en-US"/>
          </a:p>
        </p:txBody>
      </p:sp>
      <p:pic>
        <p:nvPicPr>
          <p:cNvPr id="9" name="Content Placeholder 8" descr="A screenshot of a video slider&#10;&#10;Description automatically generated">
            <a:extLst>
              <a:ext uri="{FF2B5EF4-FFF2-40B4-BE49-F238E27FC236}">
                <a16:creationId xmlns:a16="http://schemas.microsoft.com/office/drawing/2014/main" id="{368A75A9-1E7A-D7B7-1A98-6F80ADEB5B11}"/>
              </a:ext>
            </a:extLst>
          </p:cNvPr>
          <p:cNvPicPr>
            <a:picLocks noGrp="1" noChangeAspect="1"/>
          </p:cNvPicPr>
          <p:nvPr>
            <p:ph sz="quarter" idx="36"/>
          </p:nvPr>
        </p:nvPicPr>
        <p:blipFill>
          <a:blip r:embed="rId3"/>
          <a:stretch>
            <a:fillRect/>
          </a:stretch>
        </p:blipFill>
        <p:spPr>
          <a:xfrm>
            <a:off x="5338847" y="2465539"/>
            <a:ext cx="5715000" cy="3629025"/>
          </a:xfrm>
        </p:spPr>
      </p:pic>
    </p:spTree>
    <p:extLst>
      <p:ext uri="{BB962C8B-B14F-4D97-AF65-F5344CB8AC3E}">
        <p14:creationId xmlns:p14="http://schemas.microsoft.com/office/powerpoint/2010/main" val="970473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3CBC5-623B-B5A2-C908-FABDC3181FCB}"/>
              </a:ext>
            </a:extLst>
          </p:cNvPr>
          <p:cNvSpPr>
            <a:spLocks noGrp="1"/>
          </p:cNvSpPr>
          <p:nvPr>
            <p:ph type="title"/>
          </p:nvPr>
        </p:nvSpPr>
        <p:spPr>
          <a:xfrm>
            <a:off x="733562" y="433906"/>
            <a:ext cx="10515601" cy="1327464"/>
          </a:xfrm>
        </p:spPr>
        <p:txBody>
          <a:bodyPr anchor="b">
            <a:normAutofit/>
          </a:bodyPr>
          <a:lstStyle/>
          <a:p>
            <a:r>
              <a:rPr lang="en-US" dirty="0"/>
              <a:t>Improved Reinforcement Learning</a:t>
            </a:r>
          </a:p>
        </p:txBody>
      </p:sp>
      <p:sp>
        <p:nvSpPr>
          <p:cNvPr id="3" name="Content Placeholder 2">
            <a:extLst>
              <a:ext uri="{FF2B5EF4-FFF2-40B4-BE49-F238E27FC236}">
                <a16:creationId xmlns:a16="http://schemas.microsoft.com/office/drawing/2014/main" id="{0403213E-B629-21C9-CF83-64DC358D8012}"/>
              </a:ext>
            </a:extLst>
          </p:cNvPr>
          <p:cNvSpPr>
            <a:spLocks noGrp="1"/>
          </p:cNvSpPr>
          <p:nvPr>
            <p:ph sz="quarter" idx="36"/>
          </p:nvPr>
        </p:nvSpPr>
        <p:spPr>
          <a:xfrm>
            <a:off x="814302" y="2465535"/>
            <a:ext cx="7303538" cy="3427265"/>
          </a:xfrm>
        </p:spPr>
        <p:txBody>
          <a:bodyPr>
            <a:normAutofit/>
          </a:bodyPr>
          <a:lstStyle/>
          <a:p>
            <a:pPr marL="285750" indent="-285750">
              <a:buFont typeface="Arial" panose="020B0604020202020204" pitchFamily="34" charset="0"/>
              <a:buChar char="•"/>
            </a:pPr>
            <a:r>
              <a:rPr lang="en-US" dirty="0"/>
              <a:t>New input: latent vector (32 numbers) + speed of vehicle</a:t>
            </a:r>
          </a:p>
          <a:p>
            <a:pPr marL="285750" indent="-285750">
              <a:buFont typeface="Arial" panose="020B0604020202020204" pitchFamily="34" charset="0"/>
              <a:buChar char="•"/>
            </a:pPr>
            <a:r>
              <a:rPr lang="en-US" dirty="0"/>
              <a:t>Change policy from CNN to simple MLP</a:t>
            </a:r>
          </a:p>
          <a:p>
            <a:pPr marL="285750" indent="-285750">
              <a:buFont typeface="Arial" panose="020B0604020202020204" pitchFamily="34" charset="0"/>
              <a:buChar char="•"/>
            </a:pPr>
            <a:r>
              <a:rPr lang="en-US" dirty="0"/>
              <a:t>Switch from PPO algorithm to TQC</a:t>
            </a:r>
          </a:p>
          <a:p>
            <a:pPr marL="569214" lvl="1" indent="-285750">
              <a:buFont typeface="Arial" panose="020B0604020202020204" pitchFamily="34" charset="0"/>
              <a:buChar char="•"/>
            </a:pPr>
            <a:r>
              <a:rPr lang="en-US" dirty="0"/>
              <a:t>Adds random noise to action space early on, creates more robust policy</a:t>
            </a:r>
          </a:p>
        </p:txBody>
      </p:sp>
      <p:pic>
        <p:nvPicPr>
          <p:cNvPr id="6" name="replay" descr="A road with a checkered line painted on it&#10;&#10;Description automatically generated">
            <a:hlinkClick r:id="" action="ppaction://media"/>
            <a:extLst>
              <a:ext uri="{FF2B5EF4-FFF2-40B4-BE49-F238E27FC236}">
                <a16:creationId xmlns:a16="http://schemas.microsoft.com/office/drawing/2014/main" id="{B2A4B22C-DADB-4111-F9F1-C6A56EAFB8E6}"/>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a:off x="8392160" y="3107769"/>
            <a:ext cx="2856865" cy="2142649"/>
          </a:xfrm>
          <a:prstGeom prst="rect">
            <a:avLst/>
          </a:prstGeom>
          <a:noFill/>
        </p:spPr>
      </p:pic>
      <p:sp>
        <p:nvSpPr>
          <p:cNvPr id="5" name="Slide Number Placeholder 4">
            <a:extLst>
              <a:ext uri="{FF2B5EF4-FFF2-40B4-BE49-F238E27FC236}">
                <a16:creationId xmlns:a16="http://schemas.microsoft.com/office/drawing/2014/main" id="{49222782-6390-C5D8-4163-2B1284106D81}"/>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13</a:t>
            </a:fld>
            <a:endParaRPr lang="en-US"/>
          </a:p>
        </p:txBody>
      </p:sp>
    </p:spTree>
    <p:custDataLst>
      <p:tags r:id="rId1"/>
    </p:custDataLst>
    <p:extLst>
      <p:ext uri="{BB962C8B-B14F-4D97-AF65-F5344CB8AC3E}">
        <p14:creationId xmlns:p14="http://schemas.microsoft.com/office/powerpoint/2010/main" val="347729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3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63C73-3671-0C0D-8550-0E1237AEA0E3}"/>
              </a:ext>
            </a:extLst>
          </p:cNvPr>
          <p:cNvSpPr>
            <a:spLocks noGrp="1"/>
          </p:cNvSpPr>
          <p:nvPr>
            <p:ph type="title"/>
          </p:nvPr>
        </p:nvSpPr>
        <p:spPr>
          <a:xfrm>
            <a:off x="733562" y="433906"/>
            <a:ext cx="10515601" cy="1327464"/>
          </a:xfrm>
        </p:spPr>
        <p:txBody>
          <a:bodyPr anchor="b">
            <a:normAutofit/>
          </a:bodyPr>
          <a:lstStyle/>
          <a:p>
            <a:r>
              <a:rPr lang="en-US" dirty="0"/>
              <a:t>Reinforcement learning results</a:t>
            </a:r>
          </a:p>
        </p:txBody>
      </p:sp>
      <p:pic>
        <p:nvPicPr>
          <p:cNvPr id="6" name="Content Placeholder 5" descr="A graph and graph on a black background&#10;&#10;Description automatically generated">
            <a:extLst>
              <a:ext uri="{FF2B5EF4-FFF2-40B4-BE49-F238E27FC236}">
                <a16:creationId xmlns:a16="http://schemas.microsoft.com/office/drawing/2014/main" id="{C2B00BA9-BE1F-B13B-A49C-7179DAD1326B}"/>
              </a:ext>
            </a:extLst>
          </p:cNvPr>
          <p:cNvPicPr>
            <a:picLocks noGrp="1" noChangeAspect="1"/>
          </p:cNvPicPr>
          <p:nvPr>
            <p:ph sz="quarter" idx="36"/>
          </p:nvPr>
        </p:nvPicPr>
        <p:blipFill>
          <a:blip r:embed="rId3">
            <a:extLst>
              <a:ext uri="{28A0092B-C50C-407E-A947-70E740481C1C}">
                <a14:useLocalDpi xmlns:a14="http://schemas.microsoft.com/office/drawing/2010/main" val="0"/>
              </a:ext>
            </a:extLst>
          </a:blip>
          <a:stretch>
            <a:fillRect/>
          </a:stretch>
        </p:blipFill>
        <p:spPr>
          <a:xfrm>
            <a:off x="814302" y="2800625"/>
            <a:ext cx="7303538" cy="2757085"/>
          </a:xfrm>
          <a:prstGeom prst="rect">
            <a:avLst/>
          </a:prstGeom>
          <a:noFill/>
        </p:spPr>
      </p:pic>
      <p:sp>
        <p:nvSpPr>
          <p:cNvPr id="11" name="Content Placeholder 3">
            <a:extLst>
              <a:ext uri="{FF2B5EF4-FFF2-40B4-BE49-F238E27FC236}">
                <a16:creationId xmlns:a16="http://schemas.microsoft.com/office/drawing/2014/main" id="{C4525D16-8A54-A0FE-1E1B-544ABE98E37F}"/>
              </a:ext>
            </a:extLst>
          </p:cNvPr>
          <p:cNvSpPr>
            <a:spLocks noGrp="1"/>
          </p:cNvSpPr>
          <p:nvPr>
            <p:ph sz="quarter" idx="37"/>
          </p:nvPr>
        </p:nvSpPr>
        <p:spPr>
          <a:xfrm>
            <a:off x="8392160" y="2465388"/>
            <a:ext cx="2856865" cy="3427412"/>
          </a:xfrm>
        </p:spPr>
        <p:txBody>
          <a:bodyPr/>
          <a:lstStyle/>
          <a:p>
            <a:r>
              <a:rPr lang="en-US" b="1" dirty="0"/>
              <a:t>Left: </a:t>
            </a:r>
            <a:r>
              <a:rPr lang="en-US" dirty="0"/>
              <a:t>Time before a crash (seconds)</a:t>
            </a:r>
          </a:p>
          <a:p>
            <a:r>
              <a:rPr lang="en-US" b="1" dirty="0"/>
              <a:t>Right: </a:t>
            </a:r>
            <a:r>
              <a:rPr lang="en-US" dirty="0"/>
              <a:t>Reward received by the car agent</a:t>
            </a:r>
          </a:p>
          <a:p>
            <a:r>
              <a:rPr lang="en-US" u="sng" dirty="0"/>
              <a:t>Top line is trained with the autoencoder, while bottom is without.</a:t>
            </a:r>
          </a:p>
        </p:txBody>
      </p:sp>
      <p:sp>
        <p:nvSpPr>
          <p:cNvPr id="5" name="Slide Number Placeholder 4">
            <a:extLst>
              <a:ext uri="{FF2B5EF4-FFF2-40B4-BE49-F238E27FC236}">
                <a16:creationId xmlns:a16="http://schemas.microsoft.com/office/drawing/2014/main" id="{4108A752-A572-E7CF-DE45-7EA282DD1FEE}"/>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14</a:t>
            </a:fld>
            <a:endParaRPr lang="en-US"/>
          </a:p>
        </p:txBody>
      </p:sp>
      <p:sp>
        <p:nvSpPr>
          <p:cNvPr id="3" name="TextBox 2">
            <a:extLst>
              <a:ext uri="{FF2B5EF4-FFF2-40B4-BE49-F238E27FC236}">
                <a16:creationId xmlns:a16="http://schemas.microsoft.com/office/drawing/2014/main" id="{4DD42A51-62C9-1223-6226-F2D2DB5A445E}"/>
              </a:ext>
            </a:extLst>
          </p:cNvPr>
          <p:cNvSpPr txBox="1"/>
          <p:nvPr/>
        </p:nvSpPr>
        <p:spPr>
          <a:xfrm>
            <a:off x="1927654" y="5591388"/>
            <a:ext cx="2075936" cy="369332"/>
          </a:xfrm>
          <a:prstGeom prst="rect">
            <a:avLst/>
          </a:prstGeom>
          <a:noFill/>
        </p:spPr>
        <p:txBody>
          <a:bodyPr wrap="square" rtlCol="0">
            <a:spAutoFit/>
          </a:bodyPr>
          <a:lstStyle/>
          <a:p>
            <a:r>
              <a:rPr lang="en-US" dirty="0">
                <a:solidFill>
                  <a:srgbClr val="E3FBFE"/>
                </a:solidFill>
              </a:rPr>
              <a:t>Training Timestep</a:t>
            </a:r>
          </a:p>
        </p:txBody>
      </p:sp>
      <p:sp>
        <p:nvSpPr>
          <p:cNvPr id="4" name="TextBox 3">
            <a:extLst>
              <a:ext uri="{FF2B5EF4-FFF2-40B4-BE49-F238E27FC236}">
                <a16:creationId xmlns:a16="http://schemas.microsoft.com/office/drawing/2014/main" id="{8CCBFB35-1A31-8C1B-C7F0-87F9FA7DB167}"/>
              </a:ext>
            </a:extLst>
          </p:cNvPr>
          <p:cNvSpPr txBox="1"/>
          <p:nvPr/>
        </p:nvSpPr>
        <p:spPr>
          <a:xfrm rot="16200000">
            <a:off x="-748904" y="3994502"/>
            <a:ext cx="2757087" cy="369332"/>
          </a:xfrm>
          <a:prstGeom prst="rect">
            <a:avLst/>
          </a:prstGeom>
          <a:noFill/>
        </p:spPr>
        <p:txBody>
          <a:bodyPr wrap="square" rtlCol="0">
            <a:spAutoFit/>
          </a:bodyPr>
          <a:lstStyle/>
          <a:p>
            <a:pPr algn="ctr"/>
            <a:r>
              <a:rPr lang="en-US" dirty="0">
                <a:solidFill>
                  <a:srgbClr val="E3FBFE"/>
                </a:solidFill>
              </a:rPr>
              <a:t>Time Before Collision (s)</a:t>
            </a:r>
          </a:p>
        </p:txBody>
      </p:sp>
    </p:spTree>
    <p:extLst>
      <p:ext uri="{BB962C8B-B14F-4D97-AF65-F5344CB8AC3E}">
        <p14:creationId xmlns:p14="http://schemas.microsoft.com/office/powerpoint/2010/main" val="3144203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50AE5-F368-FB30-AD7A-4355957FBE90}"/>
              </a:ext>
            </a:extLst>
          </p:cNvPr>
          <p:cNvSpPr>
            <a:spLocks noGrp="1"/>
          </p:cNvSpPr>
          <p:nvPr>
            <p:ph type="title"/>
          </p:nvPr>
        </p:nvSpPr>
        <p:spPr/>
        <p:txBody>
          <a:bodyPr/>
          <a:lstStyle/>
          <a:p>
            <a:r>
              <a:rPr lang="en-US" dirty="0"/>
              <a:t>Part 2: Miniature Self-driving car</a:t>
            </a:r>
          </a:p>
        </p:txBody>
      </p:sp>
      <p:sp>
        <p:nvSpPr>
          <p:cNvPr id="5" name="Slide Number Placeholder 4">
            <a:extLst>
              <a:ext uri="{FF2B5EF4-FFF2-40B4-BE49-F238E27FC236}">
                <a16:creationId xmlns:a16="http://schemas.microsoft.com/office/drawing/2014/main" id="{2504D3EF-13B5-D6C5-AAFB-AC2DE044BCDC}"/>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15</a:t>
            </a:fld>
            <a:endParaRPr lang="en-US" dirty="0"/>
          </a:p>
        </p:txBody>
      </p:sp>
    </p:spTree>
    <p:extLst>
      <p:ext uri="{BB962C8B-B14F-4D97-AF65-F5344CB8AC3E}">
        <p14:creationId xmlns:p14="http://schemas.microsoft.com/office/powerpoint/2010/main" val="2426554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75EBFB-116F-5CEC-803C-B3FCF6D319B0}"/>
              </a:ext>
            </a:extLst>
          </p:cNvPr>
          <p:cNvSpPr>
            <a:spLocks noGrp="1"/>
          </p:cNvSpPr>
          <p:nvPr>
            <p:ph type="title"/>
          </p:nvPr>
        </p:nvSpPr>
        <p:spPr>
          <a:xfrm>
            <a:off x="2399620" y="162560"/>
            <a:ext cx="8843050" cy="1616904"/>
          </a:xfrm>
        </p:spPr>
        <p:txBody>
          <a:bodyPr anchor="b">
            <a:normAutofit/>
          </a:bodyPr>
          <a:lstStyle/>
          <a:p>
            <a:r>
              <a:rPr lang="en-US" dirty="0"/>
              <a:t>Why build a scaled-down model?</a:t>
            </a:r>
          </a:p>
        </p:txBody>
      </p:sp>
      <p:sp>
        <p:nvSpPr>
          <p:cNvPr id="4" name="Content Placeholder 3">
            <a:extLst>
              <a:ext uri="{FF2B5EF4-FFF2-40B4-BE49-F238E27FC236}">
                <a16:creationId xmlns:a16="http://schemas.microsoft.com/office/drawing/2014/main" id="{69F67471-CD61-E328-D271-B811CCB3CFBC}"/>
              </a:ext>
            </a:extLst>
          </p:cNvPr>
          <p:cNvSpPr>
            <a:spLocks noGrp="1"/>
          </p:cNvSpPr>
          <p:nvPr>
            <p:ph sz="quarter" idx="35"/>
          </p:nvPr>
        </p:nvSpPr>
        <p:spPr>
          <a:xfrm>
            <a:off x="2373002" y="2474811"/>
            <a:ext cx="4015098" cy="3528397"/>
          </a:xfrm>
        </p:spPr>
        <p:txBody>
          <a:bodyPr>
            <a:normAutofit/>
          </a:bodyPr>
          <a:lstStyle/>
          <a:p>
            <a:r>
              <a:rPr lang="en-US" dirty="0"/>
              <a:t>Real cars are expensive and dangerous</a:t>
            </a:r>
          </a:p>
          <a:p>
            <a:r>
              <a:rPr lang="en-US" dirty="0"/>
              <a:t>1/10 scale cars are:</a:t>
            </a:r>
          </a:p>
          <a:p>
            <a:pPr lvl="1"/>
            <a:r>
              <a:rPr lang="en-US" dirty="0"/>
              <a:t>Relatively inexpensive</a:t>
            </a:r>
          </a:p>
          <a:p>
            <a:pPr lvl="1"/>
            <a:r>
              <a:rPr lang="en-US" dirty="0"/>
              <a:t>Easy to prototype with</a:t>
            </a:r>
          </a:p>
          <a:p>
            <a:pPr lvl="1"/>
            <a:r>
              <a:rPr lang="en-US" dirty="0"/>
              <a:t>A good approximation of real cars</a:t>
            </a:r>
          </a:p>
        </p:txBody>
      </p:sp>
      <p:pic>
        <p:nvPicPr>
          <p:cNvPr id="7" name="Content Placeholder 6" descr="A group of toy cars&#10;&#10;Description automatically generated">
            <a:extLst>
              <a:ext uri="{FF2B5EF4-FFF2-40B4-BE49-F238E27FC236}">
                <a16:creationId xmlns:a16="http://schemas.microsoft.com/office/drawing/2014/main" id="{C17A9E6A-71B5-A197-691E-915148B39920}"/>
              </a:ext>
            </a:extLst>
          </p:cNvPr>
          <p:cNvPicPr>
            <a:picLocks noGrp="1" noChangeAspect="1"/>
          </p:cNvPicPr>
          <p:nvPr>
            <p:ph sz="quarter" idx="36"/>
          </p:nvPr>
        </p:nvPicPr>
        <p:blipFill rotWithShape="1">
          <a:blip r:embed="rId3"/>
          <a:srcRect l="4937" r="15090"/>
          <a:stretch/>
        </p:blipFill>
        <p:spPr>
          <a:xfrm>
            <a:off x="6995159" y="2474811"/>
            <a:ext cx="4227332" cy="3528397"/>
          </a:xfrm>
          <a:noFill/>
        </p:spPr>
      </p:pic>
      <p:sp>
        <p:nvSpPr>
          <p:cNvPr id="12" name="Slide Number Placeholder 4">
            <a:extLst>
              <a:ext uri="{FF2B5EF4-FFF2-40B4-BE49-F238E27FC236}">
                <a16:creationId xmlns:a16="http://schemas.microsoft.com/office/drawing/2014/main" id="{25A66B5C-F73F-708B-0373-B9F7DA6DED98}"/>
              </a:ext>
            </a:extLst>
          </p:cNvPr>
          <p:cNvSpPr>
            <a:spLocks noGrp="1"/>
          </p:cNvSpPr>
          <p:nvPr>
            <p:ph type="sldNum" sz="quarter" idx="12"/>
          </p:nvPr>
        </p:nvSpPr>
        <p:spPr>
          <a:xfrm>
            <a:off x="9140971" y="6226198"/>
            <a:ext cx="2743200" cy="365125"/>
          </a:xfrm>
        </p:spPr>
        <p:txBody>
          <a:bodyPr/>
          <a:lstStyle/>
          <a:p>
            <a:pPr>
              <a:spcAft>
                <a:spcPts val="600"/>
              </a:spcAft>
            </a:pPr>
            <a:fld id="{FE024F78-56A6-7740-B68D-8D4D026EDF3F}" type="slidenum">
              <a:rPr lang="en-US" smtClean="0"/>
              <a:pPr>
                <a:spcAft>
                  <a:spcPts val="600"/>
                </a:spcAft>
              </a:pPr>
              <a:t>16</a:t>
            </a:fld>
            <a:endParaRPr lang="en-US"/>
          </a:p>
        </p:txBody>
      </p:sp>
      <p:sp>
        <p:nvSpPr>
          <p:cNvPr id="9" name="TextBox 8">
            <a:extLst>
              <a:ext uri="{FF2B5EF4-FFF2-40B4-BE49-F238E27FC236}">
                <a16:creationId xmlns:a16="http://schemas.microsoft.com/office/drawing/2014/main" id="{FD9EE226-4F9D-A4DF-4FD7-BE7A8232343B}"/>
              </a:ext>
            </a:extLst>
          </p:cNvPr>
          <p:cNvSpPr txBox="1"/>
          <p:nvPr/>
        </p:nvSpPr>
        <p:spPr>
          <a:xfrm>
            <a:off x="6977259" y="6003208"/>
            <a:ext cx="4265411" cy="584775"/>
          </a:xfrm>
          <a:prstGeom prst="rect">
            <a:avLst/>
          </a:prstGeom>
          <a:noFill/>
        </p:spPr>
        <p:txBody>
          <a:bodyPr wrap="square" rtlCol="0">
            <a:spAutoFit/>
          </a:bodyPr>
          <a:lstStyle/>
          <a:p>
            <a:r>
              <a:rPr lang="en-US" sz="1600" i="1" dirty="0">
                <a:solidFill>
                  <a:srgbClr val="E3FBFE"/>
                </a:solidFill>
              </a:rPr>
              <a:t>A collection of 1/12 scale autonomous vehicles from the University of Washington</a:t>
            </a:r>
          </a:p>
        </p:txBody>
      </p:sp>
    </p:spTree>
    <p:extLst>
      <p:ext uri="{BB962C8B-B14F-4D97-AF65-F5344CB8AC3E}">
        <p14:creationId xmlns:p14="http://schemas.microsoft.com/office/powerpoint/2010/main" val="3025769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B38B182-F704-679D-5500-C619F13C5B92}"/>
              </a:ext>
            </a:extLst>
          </p:cNvPr>
          <p:cNvSpPr>
            <a:spLocks noGrp="1"/>
          </p:cNvSpPr>
          <p:nvPr>
            <p:ph type="title"/>
          </p:nvPr>
        </p:nvSpPr>
        <p:spPr/>
        <p:txBody>
          <a:bodyPr/>
          <a:lstStyle/>
          <a:p>
            <a:r>
              <a:rPr lang="en-US" dirty="0"/>
              <a:t>Main components</a:t>
            </a:r>
          </a:p>
        </p:txBody>
      </p:sp>
      <p:sp>
        <p:nvSpPr>
          <p:cNvPr id="5" name="Slide Number Placeholder 4">
            <a:extLst>
              <a:ext uri="{FF2B5EF4-FFF2-40B4-BE49-F238E27FC236}">
                <a16:creationId xmlns:a16="http://schemas.microsoft.com/office/drawing/2014/main" id="{01D8DA17-D1F4-D94E-EC05-D161736642C9}"/>
              </a:ext>
            </a:extLst>
          </p:cNvPr>
          <p:cNvSpPr>
            <a:spLocks noGrp="1"/>
          </p:cNvSpPr>
          <p:nvPr>
            <p:ph type="sldNum" sz="quarter" idx="12"/>
          </p:nvPr>
        </p:nvSpPr>
        <p:spPr/>
        <p:txBody>
          <a:bodyPr/>
          <a:lstStyle/>
          <a:p>
            <a:fld id="{FE024F78-56A6-7740-B68D-8D4D026EDF3F}" type="slidenum">
              <a:rPr lang="en-US" smtClean="0"/>
              <a:pPr/>
              <a:t>17</a:t>
            </a:fld>
            <a:endParaRPr lang="en-US" dirty="0"/>
          </a:p>
        </p:txBody>
      </p:sp>
      <p:pic>
        <p:nvPicPr>
          <p:cNvPr id="10" name="Picture 9" descr="A close-up of a camera&#10;&#10;Description automatically generated">
            <a:extLst>
              <a:ext uri="{FF2B5EF4-FFF2-40B4-BE49-F238E27FC236}">
                <a16:creationId xmlns:a16="http://schemas.microsoft.com/office/drawing/2014/main" id="{63AE9013-8B6B-8BF9-4A60-C550B0945531}"/>
              </a:ext>
            </a:extLst>
          </p:cNvPr>
          <p:cNvPicPr>
            <a:picLocks noChangeAspect="1"/>
          </p:cNvPicPr>
          <p:nvPr/>
        </p:nvPicPr>
        <p:blipFill>
          <a:blip r:embed="rId3"/>
          <a:stretch>
            <a:fillRect/>
          </a:stretch>
        </p:blipFill>
        <p:spPr>
          <a:xfrm>
            <a:off x="7755039" y="3772591"/>
            <a:ext cx="2399031" cy="1327464"/>
          </a:xfrm>
          <a:prstGeom prst="rect">
            <a:avLst/>
          </a:prstGeom>
        </p:spPr>
      </p:pic>
      <p:pic>
        <p:nvPicPr>
          <p:cNvPr id="12" name="Picture 11" descr="A black round object with a cord&#10;&#10;Description automatically generated">
            <a:extLst>
              <a:ext uri="{FF2B5EF4-FFF2-40B4-BE49-F238E27FC236}">
                <a16:creationId xmlns:a16="http://schemas.microsoft.com/office/drawing/2014/main" id="{0124F335-3E35-CDD8-C723-CE655C018AC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347584" y="1464093"/>
            <a:ext cx="3426485" cy="2290034"/>
          </a:xfrm>
          <a:prstGeom prst="rect">
            <a:avLst/>
          </a:prstGeom>
        </p:spPr>
      </p:pic>
      <p:pic>
        <p:nvPicPr>
          <p:cNvPr id="16" name="Picture 15" descr="A black electronic device with many ports&#10;&#10;Description automatically generated">
            <a:extLst>
              <a:ext uri="{FF2B5EF4-FFF2-40B4-BE49-F238E27FC236}">
                <a16:creationId xmlns:a16="http://schemas.microsoft.com/office/drawing/2014/main" id="{2D012900-DB42-AFDD-72BD-0D2F67EDDC9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backgroundMark x1="34835" y1="80800" x2="73423" y2="76800"/>
                      </a14:backgroundRemoval>
                    </a14:imgEffect>
                  </a14:imgLayer>
                </a14:imgProps>
              </a:ext>
            </a:extLst>
          </a:blip>
          <a:stretch>
            <a:fillRect/>
          </a:stretch>
        </p:blipFill>
        <p:spPr>
          <a:xfrm>
            <a:off x="3916351" y="2797476"/>
            <a:ext cx="4561354" cy="2568330"/>
          </a:xfrm>
          <a:prstGeom prst="rect">
            <a:avLst/>
          </a:prstGeom>
        </p:spPr>
      </p:pic>
      <p:pic>
        <p:nvPicPr>
          <p:cNvPr id="20" name="Picture 19">
            <a:extLst>
              <a:ext uri="{FF2B5EF4-FFF2-40B4-BE49-F238E27FC236}">
                <a16:creationId xmlns:a16="http://schemas.microsoft.com/office/drawing/2014/main" id="{D7FE7DCF-14E3-B1EA-23F9-A9324F5D554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762" b="92619" l="9667" r="93167">
                        <a14:foregroundMark x1="9833" y1="28333" x2="6167" y2="40952"/>
                        <a14:foregroundMark x1="6167" y1="40952" x2="7831" y2="46500"/>
                        <a14:foregroundMark x1="10148" y1="52790" x2="10394" y2="52878"/>
                        <a14:foregroundMark x1="45833" y1="90476" x2="53000" y2="93333"/>
                        <a14:foregroundMark x1="53000" y1="93333" x2="56167" y2="91190"/>
                        <a14:foregroundMark x1="92144" y1="43810" x2="93361" y2="46301"/>
                        <a14:foregroundMark x1="90167" y1="39762" x2="92144" y2="43810"/>
                        <a14:foregroundMark x1="94666" y1="51024" x2="90167" y2="60238"/>
                        <a14:foregroundMark x1="89886" y1="43810" x2="89833" y2="40714"/>
                        <a14:foregroundMark x1="90167" y1="60238" x2="89886" y2="43810"/>
                        <a14:foregroundMark x1="34167" y1="11667" x2="36333" y2="13095"/>
                        <a14:foregroundMark x1="92481" y1="49048" x2="93333" y2="54524"/>
                        <a14:foregroundMark x1="92333" y1="48095" x2="92481" y2="49048"/>
                        <a14:foregroundMark x1="35667" y1="10000" x2="40167" y2="10476"/>
                        <a14:foregroundMark x1="9667" y1="20238" x2="9667" y2="22381"/>
                        <a14:foregroundMark x1="30884" y1="10000" x2="32000" y2="9762"/>
                        <a14:foregroundMark x1="29768" y1="10238" x2="30884" y2="10000"/>
                        <a14:foregroundMark x1="25303" y1="11190" x2="29768" y2="10238"/>
                        <a14:foregroundMark x1="24182" y1="11429" x2="25303" y2="11190"/>
                        <a14:foregroundMark x1="21950" y1="11905" x2="24182" y2="11429"/>
                        <a14:foregroundMark x1="19717" y1="12381" x2="21950" y2="11905"/>
                        <a14:foregroundMark x1="18601" y1="12619" x2="19717" y2="12381"/>
                        <a14:foregroundMark x1="17044" y1="12951" x2="18601" y2="12619"/>
                        <a14:foregroundMark x1="13016" y1="13810" x2="14360" y2="13523"/>
                        <a14:foregroundMark x1="11900" y1="14048" x2="13016" y2="13810"/>
                        <a14:foregroundMark x1="9667" y1="14524" x2="11900" y2="14048"/>
                        <a14:foregroundMark x1="32000" y1="9762" x2="32333" y2="9762"/>
                        <a14:backgroundMark x1="11167" y1="53333" x2="10167" y2="52143"/>
                        <a14:backgroundMark x1="10167" y1="52857" x2="8333" y2="49762"/>
                        <a14:backgroundMark x1="17333" y1="18571" x2="17333" y2="18571"/>
                        <a14:backgroundMark x1="20000" y1="17619" x2="20000" y2="17619"/>
                        <a14:backgroundMark x1="23167" y1="22381" x2="23167" y2="22381"/>
                        <a14:backgroundMark x1="20333" y1="24762" x2="20333" y2="24762"/>
                        <a14:backgroundMark x1="21833" y1="27143" x2="21833" y2="27143"/>
                        <a14:backgroundMark x1="31500" y1="22857" x2="31500" y2="22857"/>
                        <a14:backgroundMark x1="75167" y1="60714" x2="75167" y2="60714"/>
                        <a14:backgroundMark x1="73500" y1="54286" x2="73500" y2="54286"/>
                        <a14:backgroundMark x1="92333" y1="43810" x2="92333" y2="43810"/>
                        <a14:backgroundMark x1="9833" y1="18095" x2="9833" y2="18095"/>
                        <a14:backgroundMark x1="15167" y1="12381" x2="15167" y2="12381"/>
                        <a14:backgroundMark x1="18000" y1="13333" x2="18000" y2="13333"/>
                        <a14:backgroundMark x1="17167" y1="13333" x2="17167" y2="13333"/>
                        <a14:backgroundMark x1="15833" y1="12619" x2="15833" y2="12619"/>
                        <a14:backgroundMark x1="15833" y1="13810" x2="15833" y2="13810"/>
                        <a14:backgroundMark x1="14833" y1="14048" x2="14833" y2="14048"/>
                        <a14:backgroundMark x1="14167" y1="14048" x2="17167" y2="12619"/>
                        <a14:backgroundMark x1="13667" y1="14524" x2="13667" y2="14524"/>
                        <a14:backgroundMark x1="13333" y1="14524" x2="13333" y2="14524"/>
                        <a14:backgroundMark x1="31000" y1="13095" x2="31000" y2="13095"/>
                        <a14:backgroundMark x1="25833" y1="10000" x2="25833" y2="10000"/>
                        <a14:backgroundMark x1="30333" y1="10238" x2="30333" y2="10238"/>
                        <a14:backgroundMark x1="31833" y1="10238" x2="31833" y2="10238"/>
                        <a14:backgroundMark x1="31667" y1="9762" x2="31667" y2="9762"/>
                        <a14:backgroundMark x1="32167" y1="9762" x2="32167" y2="9762"/>
                        <a14:backgroundMark x1="30833" y1="10000" x2="30833" y2="10000"/>
                        <a14:backgroundMark x1="31167" y1="10000" x2="31167" y2="10000"/>
                        <a14:backgroundMark x1="29667" y1="10238" x2="29667" y2="10238"/>
                        <a14:backgroundMark x1="21833" y1="10476" x2="21833" y2="10476"/>
                        <a14:backgroundMark x1="20167" y1="11190" x2="20167" y2="11190"/>
                        <a14:backgroundMark x1="27500" y1="10000" x2="27500" y2="10000"/>
                        <a14:backgroundMark x1="24667" y1="11190" x2="24667" y2="11190"/>
                        <a14:backgroundMark x1="23333" y1="11905" x2="23333" y2="11905"/>
                        <a14:backgroundMark x1="12667" y1="14762" x2="12667" y2="14762"/>
                        <a14:backgroundMark x1="19833" y1="12381" x2="19833" y2="12381"/>
                        <a14:backgroundMark x1="19500" y1="13571" x2="19500" y2="13571"/>
                        <a14:backgroundMark x1="20333" y1="12619" x2="20333" y2="12619"/>
                        <a14:backgroundMark x1="19333" y1="12619" x2="19333" y2="12619"/>
                        <a14:backgroundMark x1="20667" y1="12381" x2="20667" y2="12381"/>
                        <a14:backgroundMark x1="23833" y1="11429" x2="23833" y2="11429"/>
                        <a14:backgroundMark x1="24167" y1="11429" x2="24167" y2="11429"/>
                        <a14:backgroundMark x1="94667" y1="49048" x2="94667" y2="49048"/>
                        <a14:backgroundMark x1="94333" y1="48571" x2="93667" y2="47381"/>
                        <a14:backgroundMark x1="95167" y1="50000" x2="93333" y2="46190"/>
                      </a14:backgroundRemoval>
                    </a14:imgEffect>
                  </a14:imgLayer>
                </a14:imgProps>
              </a:ext>
            </a:extLst>
          </a:blip>
          <a:stretch>
            <a:fillRect/>
          </a:stretch>
        </p:blipFill>
        <p:spPr>
          <a:xfrm>
            <a:off x="459385" y="2807632"/>
            <a:ext cx="4419599" cy="3093720"/>
          </a:xfrm>
          <a:prstGeom prst="rect">
            <a:avLst/>
          </a:prstGeom>
        </p:spPr>
      </p:pic>
      <p:pic>
        <p:nvPicPr>
          <p:cNvPr id="22" name="Picture 21" descr="A close-up of a circuit board&#10;&#10;Description automatically generated">
            <a:extLst>
              <a:ext uri="{FF2B5EF4-FFF2-40B4-BE49-F238E27FC236}">
                <a16:creationId xmlns:a16="http://schemas.microsoft.com/office/drawing/2014/main" id="{C16D1090-9594-B488-272C-1C7EF78554C1}"/>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167" b="91500" l="1667" r="97167">
                        <a14:foregroundMark x1="90000" y1="64333" x2="90000" y2="80167"/>
                        <a14:foregroundMark x1="93000" y1="67167" x2="93333" y2="79000"/>
                        <a14:foregroundMark x1="96833" y1="69667" x2="97333" y2="76000"/>
                        <a14:foregroundMark x1="63667" y1="90333" x2="69000" y2="91500"/>
                        <a14:foregroundMark x1="10333" y1="42833" x2="10167" y2="27667"/>
                        <a14:foregroundMark x1="24599" y1="19819" x2="24960" y2="19623"/>
                        <a14:foregroundMark x1="10167" y1="27667" x2="16877" y2="24018"/>
                        <a14:foregroundMark x1="6667" y1="29500" x2="1833" y2="34833"/>
                        <a14:foregroundMark x1="1833" y1="34833" x2="6167" y2="38667"/>
                        <a14:foregroundMark x1="36167" y1="9333" x2="44500" y2="9167"/>
                        <a14:foregroundMark x1="44500" y1="9167" x2="44833" y2="9167"/>
                        <a14:backgroundMark x1="9667" y1="22333" x2="9667" y2="22333"/>
                        <a14:backgroundMark x1="5333" y1="19333" x2="10333" y2="23333"/>
                        <a14:backgroundMark x1="14667" y1="17333" x2="14667" y2="17333"/>
                        <a14:backgroundMark x1="17167" y1="16833" x2="18333" y2="17167"/>
                        <a14:backgroundMark x1="23167" y1="14500" x2="18833" y2="16833"/>
                        <a14:backgroundMark x1="25333" y1="14167" x2="25333" y2="14167"/>
                        <a14:backgroundMark x1="24500" y1="14667" x2="24500" y2="14667"/>
                        <a14:backgroundMark x1="23333" y1="14667" x2="21833" y2="13667"/>
                        <a14:backgroundMark x1="8667" y1="25500" x2="25833" y2="17333"/>
                        <a14:backgroundMark x1="28000" y1="15333" x2="10500" y2="13000"/>
                        <a14:backgroundMark x1="10500" y1="13000" x2="4000" y2="17000"/>
                        <a14:backgroundMark x1="4000" y1="17000" x2="4167" y2="24667"/>
                        <a14:backgroundMark x1="4167" y1="24667" x2="24500" y2="15833"/>
                        <a14:backgroundMark x1="24500" y1="15833" x2="27333" y2="15667"/>
                        <a14:backgroundMark x1="27333" y1="15667" x2="10000" y2="20000"/>
                        <a14:backgroundMark x1="10000" y1="20000" x2="15000" y2="12500"/>
                        <a14:backgroundMark x1="15000" y1="12500" x2="22000" y2="10500"/>
                        <a14:backgroundMark x1="22000" y1="10500" x2="25000" y2="15167"/>
                      </a14:backgroundRemoval>
                    </a14:imgEffect>
                  </a14:imgLayer>
                </a14:imgProps>
              </a:ext>
            </a:extLst>
          </a:blip>
          <a:stretch>
            <a:fillRect/>
          </a:stretch>
        </p:blipFill>
        <p:spPr>
          <a:xfrm>
            <a:off x="2990858" y="1830544"/>
            <a:ext cx="1850985" cy="1850985"/>
          </a:xfrm>
          <a:prstGeom prst="rect">
            <a:avLst/>
          </a:prstGeom>
        </p:spPr>
      </p:pic>
      <p:cxnSp>
        <p:nvCxnSpPr>
          <p:cNvPr id="24" name="Connector: Curved 23">
            <a:extLst>
              <a:ext uri="{FF2B5EF4-FFF2-40B4-BE49-F238E27FC236}">
                <a16:creationId xmlns:a16="http://schemas.microsoft.com/office/drawing/2014/main" id="{33AA3B4F-9E96-99D4-6C73-750E9E6A9BC9}"/>
              </a:ext>
            </a:extLst>
          </p:cNvPr>
          <p:cNvCxnSpPr>
            <a:cxnSpLocks/>
          </p:cNvCxnSpPr>
          <p:nvPr/>
        </p:nvCxnSpPr>
        <p:spPr>
          <a:xfrm>
            <a:off x="4641448" y="3298785"/>
            <a:ext cx="787079" cy="325216"/>
          </a:xfrm>
          <a:prstGeom prst="curvedConnector3">
            <a:avLst/>
          </a:prstGeom>
          <a:ln w="571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Connector: Curved 26">
            <a:extLst>
              <a:ext uri="{FF2B5EF4-FFF2-40B4-BE49-F238E27FC236}">
                <a16:creationId xmlns:a16="http://schemas.microsoft.com/office/drawing/2014/main" id="{2833C639-9A7B-4781-14B8-DDE1AA35C81D}"/>
              </a:ext>
            </a:extLst>
          </p:cNvPr>
          <p:cNvCxnSpPr>
            <a:cxnSpLocks/>
            <a:stCxn id="3" idx="7"/>
          </p:cNvCxnSpPr>
          <p:nvPr/>
        </p:nvCxnSpPr>
        <p:spPr>
          <a:xfrm rot="5400000" flipH="1" flipV="1">
            <a:off x="2309617" y="2834693"/>
            <a:ext cx="1257902" cy="1159534"/>
          </a:xfrm>
          <a:prstGeom prst="curvedConnector3">
            <a:avLst/>
          </a:prstGeom>
          <a:ln w="571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1" name="Connector: Curved 30">
            <a:extLst>
              <a:ext uri="{FF2B5EF4-FFF2-40B4-BE49-F238E27FC236}">
                <a16:creationId xmlns:a16="http://schemas.microsoft.com/office/drawing/2014/main" id="{CE6A9C8C-317D-DCCA-8F9C-25B830136CF0}"/>
              </a:ext>
            </a:extLst>
          </p:cNvPr>
          <p:cNvCxnSpPr>
            <a:cxnSpLocks/>
          </p:cNvCxnSpPr>
          <p:nvPr/>
        </p:nvCxnSpPr>
        <p:spPr>
          <a:xfrm rot="5400000" flipH="1" flipV="1">
            <a:off x="6681116" y="3234969"/>
            <a:ext cx="1332254" cy="1107726"/>
          </a:xfrm>
          <a:prstGeom prst="curvedConnector3">
            <a:avLst/>
          </a:prstGeom>
          <a:ln w="571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3" name="Connector: Curved 32">
            <a:extLst>
              <a:ext uri="{FF2B5EF4-FFF2-40B4-BE49-F238E27FC236}">
                <a16:creationId xmlns:a16="http://schemas.microsoft.com/office/drawing/2014/main" id="{18F9F085-66BE-D397-BFBF-5E09F58B0553}"/>
              </a:ext>
            </a:extLst>
          </p:cNvPr>
          <p:cNvCxnSpPr>
            <a:cxnSpLocks/>
          </p:cNvCxnSpPr>
          <p:nvPr/>
        </p:nvCxnSpPr>
        <p:spPr>
          <a:xfrm rot="10800000">
            <a:off x="6750897" y="4607361"/>
            <a:ext cx="1999564" cy="12700"/>
          </a:xfrm>
          <a:prstGeom prst="curvedConnector3">
            <a:avLst>
              <a:gd name="adj1" fmla="val 50000"/>
            </a:avLst>
          </a:prstGeom>
          <a:ln w="571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42" name="Picture 41" descr="A black power bank with ports&#10;&#10;Description automatically generated">
            <a:extLst>
              <a:ext uri="{FF2B5EF4-FFF2-40B4-BE49-F238E27FC236}">
                <a16:creationId xmlns:a16="http://schemas.microsoft.com/office/drawing/2014/main" id="{870E6BE9-E5D7-715E-499C-38A89E3ECE6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67" r="98833">
                        <a14:foregroundMark x1="9500" y1="42667" x2="3167" y2="46833"/>
                        <a14:foregroundMark x1="721" y1="54333" x2="667" y2="54500"/>
                        <a14:foregroundMark x1="884" y1="53833" x2="721" y2="54333"/>
                        <a14:foregroundMark x1="1101" y1="53167" x2="884" y2="53833"/>
                        <a14:foregroundMark x1="1210" y1="52833" x2="1101" y2="53167"/>
                        <a14:foregroundMark x1="3167" y1="46833" x2="1210" y2="52833"/>
                        <a14:foregroundMark x1="4323" y1="58833" x2="5167" y2="59833"/>
                        <a14:foregroundMark x1="2214" y1="56333" x2="4323" y2="58833"/>
                        <a14:foregroundMark x1="1792" y1="55833" x2="2214" y2="56333"/>
                        <a14:foregroundMark x1="1652" y1="55667" x2="1792" y2="55833"/>
                        <a14:foregroundMark x1="1370" y1="55333" x2="1652" y2="55667"/>
                        <a14:foregroundMark x1="1230" y1="55167" x2="1370" y2="55333"/>
                        <a14:foregroundMark x1="1089" y1="55000" x2="1230" y2="55167"/>
                        <a14:foregroundMark x1="948" y1="54833" x2="1089" y2="55000"/>
                        <a14:foregroundMark x1="808" y1="54667" x2="948" y2="54833"/>
                        <a14:foregroundMark x1="667" y1="54500" x2="808" y2="54667"/>
                        <a14:foregroundMark x1="7801" y1="61326" x2="10167" y2="62667"/>
                        <a14:foregroundMark x1="298" y1="53833" x2="167" y2="54333"/>
                        <a14:foregroundMark x1="472" y1="53167" x2="298" y2="53833"/>
                        <a14:foregroundMark x1="559" y1="52833" x2="472" y2="53167"/>
                        <a14:foregroundMark x1="2000" y1="47333" x2="559" y2="52833"/>
                        <a14:foregroundMark x1="1667" y1="56333" x2="2167" y2="57000"/>
                        <a14:foregroundMark x1="1292" y1="55833" x2="1667" y2="56333"/>
                        <a14:foregroundMark x1="1167" y1="55667" x2="1292" y2="55833"/>
                        <a14:foregroundMark x1="917" y1="55333" x2="1167" y2="55667"/>
                        <a14:foregroundMark x1="792" y1="55167" x2="917" y2="55333"/>
                        <a14:foregroundMark x1="667" y1="55000" x2="792" y2="55167"/>
                        <a14:foregroundMark x1="542" y1="54833" x2="667" y2="55000"/>
                        <a14:foregroundMark x1="417" y1="54667" x2="542" y2="54833"/>
                        <a14:foregroundMark x1="167" y1="54333" x2="417" y2="54667"/>
                        <a14:foregroundMark x1="96642" y1="46685" x2="97167" y2="47000"/>
                        <a14:foregroundMark x1="99781" y1="55333" x2="99833" y2="55500"/>
                        <a14:foregroundMark x1="99523" y1="54513" x2="99781" y2="55333"/>
                        <a14:foregroundMark x1="97480" y1="48000" x2="99517" y2="54494"/>
                        <a14:foregroundMark x1="97323" y1="47500" x2="97480" y2="48000"/>
                        <a14:foregroundMark x1="97219" y1="47167" x2="97323" y2="47500"/>
                        <a14:foregroundMark x1="97167" y1="47000" x2="97219" y2="47167"/>
                        <a14:foregroundMark x1="95301" y1="61090" x2="94833" y2="61667"/>
                        <a14:foregroundMark x1="98616" y1="57000" x2="98481" y2="57167"/>
                        <a14:foregroundMark x1="99563" y1="55833" x2="98616" y2="57000"/>
                        <a14:foregroundMark x1="99833" y1="55500" x2="99563" y2="55833"/>
                        <a14:foregroundMark x1="98742" y1="55333" x2="98758" y2="55480"/>
                        <a14:foregroundMark x1="98153" y1="49909" x2="98742" y2="55333"/>
                        <a14:foregroundMark x1="98000" y1="48500" x2="98071" y2="49150"/>
                        <a14:backgroundMark x1="333" y1="55167" x2="333" y2="55167"/>
                        <a14:backgroundMark x1="3667" y1="60667" x2="3667" y2="60667"/>
                        <a14:backgroundMark x1="4500" y1="60667" x2="4500" y2="60667"/>
                        <a14:backgroundMark x1="5000" y1="60667" x2="5000" y2="60667"/>
                        <a14:backgroundMark x1="5667" y1="61167" x2="7167" y2="62000"/>
                        <a14:backgroundMark x1="8000" y1="62167" x2="4167" y2="59833"/>
                        <a14:backgroundMark x1="167" y1="54333" x2="167" y2="54333"/>
                        <a14:backgroundMark x1="333" y1="55333" x2="333" y2="55333"/>
                        <a14:backgroundMark x1="500" y1="55000" x2="500" y2="55000"/>
                        <a14:backgroundMark x1="833" y1="55667" x2="833" y2="55667"/>
                        <a14:backgroundMark x1="4000" y1="58833" x2="4000" y2="58833"/>
                        <a14:backgroundMark x1="167" y1="53833" x2="167" y2="53833"/>
                        <a14:backgroundMark x1="333" y1="53167" x2="333" y2="53167"/>
                        <a14:backgroundMark x1="333" y1="52833" x2="333" y2="52833"/>
                        <a14:backgroundMark x1="500" y1="54667" x2="500" y2="54667"/>
                        <a14:backgroundMark x1="1167" y1="55833" x2="1167" y2="55833"/>
                        <a14:backgroundMark x1="1500" y1="56333" x2="1500" y2="56333"/>
                        <a14:backgroundMark x1="167" y1="54833" x2="167" y2="54833"/>
                        <a14:backgroundMark x1="95500" y1="46333" x2="95500" y2="46333"/>
                        <a14:backgroundMark x1="89667" y1="42833" x2="96500" y2="46500"/>
                        <a14:backgroundMark x1="96500" y1="46500" x2="96667" y2="46667"/>
                        <a14:backgroundMark x1="96833" y1="47167" x2="96833" y2="47167"/>
                        <a14:backgroundMark x1="97333" y1="47500" x2="97333" y2="47500"/>
                        <a14:backgroundMark x1="97333" y1="47500" x2="97333" y2="47500"/>
                        <a14:backgroundMark x1="97333" y1="47333" x2="97333" y2="46833"/>
                        <a14:backgroundMark x1="89667" y1="42833" x2="90000" y2="42667"/>
                        <a14:backgroundMark x1="89333" y1="42167" x2="90167" y2="42333"/>
                        <a14:backgroundMark x1="99333" y1="57167" x2="99333" y2="57167"/>
                        <a14:backgroundMark x1="89833" y1="63500" x2="95000" y2="62333"/>
                        <a14:backgroundMark x1="95000" y1="61833" x2="98167" y2="57833"/>
                        <a14:backgroundMark x1="99000" y1="57167" x2="99833" y2="54333"/>
                        <a14:backgroundMark x1="98667" y1="57167" x2="98667" y2="57167"/>
                        <a14:backgroundMark x1="94667" y1="62000" x2="94667" y2="62000"/>
                        <a14:backgroundMark x1="99833" y1="55833" x2="99833" y2="55833"/>
                        <a14:backgroundMark x1="99833" y1="55333" x2="99833" y2="55333"/>
                        <a14:backgroundMark x1="98667" y1="57000" x2="98667" y2="57000"/>
                        <a14:backgroundMark x1="98500" y1="57333" x2="98500" y2="57333"/>
                        <a14:backgroundMark x1="97667" y1="48000" x2="97667" y2="48000"/>
                      </a14:backgroundRemoval>
                    </a14:imgEffect>
                  </a14:imgLayer>
                </a14:imgProps>
              </a:ext>
            </a:extLst>
          </a:blip>
          <a:stretch>
            <a:fillRect/>
          </a:stretch>
        </p:blipFill>
        <p:spPr>
          <a:xfrm>
            <a:off x="6347584" y="4272712"/>
            <a:ext cx="2992120" cy="2992120"/>
          </a:xfrm>
          <a:prstGeom prst="rect">
            <a:avLst/>
          </a:prstGeom>
        </p:spPr>
      </p:pic>
      <p:cxnSp>
        <p:nvCxnSpPr>
          <p:cNvPr id="44" name="Connector: Curved 43">
            <a:extLst>
              <a:ext uri="{FF2B5EF4-FFF2-40B4-BE49-F238E27FC236}">
                <a16:creationId xmlns:a16="http://schemas.microsoft.com/office/drawing/2014/main" id="{7033C6D4-1F42-7104-0AD2-63A4EDA4212B}"/>
              </a:ext>
            </a:extLst>
          </p:cNvPr>
          <p:cNvCxnSpPr>
            <a:cxnSpLocks/>
          </p:cNvCxnSpPr>
          <p:nvPr/>
        </p:nvCxnSpPr>
        <p:spPr>
          <a:xfrm rot="10800000">
            <a:off x="5713084" y="4607361"/>
            <a:ext cx="1770536" cy="1618838"/>
          </a:xfrm>
          <a:prstGeom prst="curvedConnector3">
            <a:avLst/>
          </a:prstGeom>
          <a:ln w="571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 name="Oval 2">
            <a:extLst>
              <a:ext uri="{FF2B5EF4-FFF2-40B4-BE49-F238E27FC236}">
                <a16:creationId xmlns:a16="http://schemas.microsoft.com/office/drawing/2014/main" id="{7A5B8C73-E9F4-0168-D0F7-353808C6DE1F}"/>
              </a:ext>
            </a:extLst>
          </p:cNvPr>
          <p:cNvSpPr/>
          <p:nvPr/>
        </p:nvSpPr>
        <p:spPr>
          <a:xfrm>
            <a:off x="1843060" y="3985129"/>
            <a:ext cx="604228" cy="397975"/>
          </a:xfrm>
          <a:prstGeom prst="ellipse">
            <a:avLst/>
          </a:prstGeom>
          <a:noFill/>
          <a:ln w="571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Oval 3">
            <a:extLst>
              <a:ext uri="{FF2B5EF4-FFF2-40B4-BE49-F238E27FC236}">
                <a16:creationId xmlns:a16="http://schemas.microsoft.com/office/drawing/2014/main" id="{DBA95276-6A59-A0C3-3151-415794E69759}"/>
              </a:ext>
            </a:extLst>
          </p:cNvPr>
          <p:cNvSpPr/>
          <p:nvPr/>
        </p:nvSpPr>
        <p:spPr>
          <a:xfrm>
            <a:off x="2762580" y="4184117"/>
            <a:ext cx="604228" cy="397975"/>
          </a:xfrm>
          <a:prstGeom prst="ellipse">
            <a:avLst/>
          </a:prstGeom>
          <a:noFill/>
          <a:ln w="57150">
            <a:solidFill>
              <a:schemeClr val="accent3"/>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7" name="Connector: Curved 6">
            <a:extLst>
              <a:ext uri="{FF2B5EF4-FFF2-40B4-BE49-F238E27FC236}">
                <a16:creationId xmlns:a16="http://schemas.microsoft.com/office/drawing/2014/main" id="{1DBBD543-3E0C-C3B3-D03E-98B084BDE154}"/>
              </a:ext>
            </a:extLst>
          </p:cNvPr>
          <p:cNvCxnSpPr>
            <a:cxnSpLocks/>
            <a:stCxn id="4" idx="0"/>
          </p:cNvCxnSpPr>
          <p:nvPr/>
        </p:nvCxnSpPr>
        <p:spPr>
          <a:xfrm rot="5400000" flipH="1" flipV="1">
            <a:off x="2586032" y="3251813"/>
            <a:ext cx="1410966" cy="453642"/>
          </a:xfrm>
          <a:prstGeom prst="curvedConnector3">
            <a:avLst>
              <a:gd name="adj1" fmla="val 50000"/>
            </a:avLst>
          </a:prstGeom>
          <a:ln w="57150" cap="flat" cmpd="sng" algn="ctr">
            <a:solidFill>
              <a:schemeClr val="accent3"/>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9700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EBB81-9A2E-5071-A4AA-44C8D5A76BA3}"/>
              </a:ext>
            </a:extLst>
          </p:cNvPr>
          <p:cNvSpPr>
            <a:spLocks noGrp="1"/>
          </p:cNvSpPr>
          <p:nvPr>
            <p:ph type="title"/>
          </p:nvPr>
        </p:nvSpPr>
        <p:spPr/>
        <p:txBody>
          <a:bodyPr/>
          <a:lstStyle/>
          <a:p>
            <a:r>
              <a:rPr lang="en-US" dirty="0"/>
              <a:t>Finished Vehicle</a:t>
            </a:r>
          </a:p>
        </p:txBody>
      </p:sp>
      <p:sp>
        <p:nvSpPr>
          <p:cNvPr id="3" name="Content Placeholder 2">
            <a:extLst>
              <a:ext uri="{FF2B5EF4-FFF2-40B4-BE49-F238E27FC236}">
                <a16:creationId xmlns:a16="http://schemas.microsoft.com/office/drawing/2014/main" id="{9F413DC7-611A-015A-7EC9-E7486E38F58D}"/>
              </a:ext>
            </a:extLst>
          </p:cNvPr>
          <p:cNvSpPr>
            <a:spLocks noGrp="1"/>
          </p:cNvSpPr>
          <p:nvPr>
            <p:ph sz="quarter" idx="35"/>
          </p:nvPr>
        </p:nvSpPr>
        <p:spPr/>
        <p:txBody>
          <a:bodyPr/>
          <a:lstStyle/>
          <a:p>
            <a:pPr marL="0" indent="0">
              <a:buNone/>
            </a:pPr>
            <a:r>
              <a:rPr lang="en-US" dirty="0"/>
              <a:t>Challenges:</a:t>
            </a:r>
          </a:p>
          <a:p>
            <a:pPr marL="285750" indent="-285750">
              <a:buFont typeface="Arial" panose="020B0604020202020204" pitchFamily="34" charset="0"/>
              <a:buChar char="•"/>
            </a:pPr>
            <a:r>
              <a:rPr lang="en-US" dirty="0"/>
              <a:t>Integrating ESC (Electronic Speed Controller) in a programmable way</a:t>
            </a:r>
          </a:p>
          <a:p>
            <a:pPr marL="285750" indent="-285750">
              <a:buFont typeface="Arial" panose="020B0604020202020204" pitchFamily="34" charset="0"/>
              <a:buChar char="•"/>
            </a:pPr>
            <a:r>
              <a:rPr lang="en-US" dirty="0"/>
              <a:t>Managing limited space on the chassis</a:t>
            </a:r>
          </a:p>
          <a:p>
            <a:pPr marL="285750" indent="-285750">
              <a:buFont typeface="Arial" panose="020B0604020202020204" pitchFamily="34" charset="0"/>
              <a:buChar char="•"/>
            </a:pPr>
            <a:r>
              <a:rPr lang="en-US" dirty="0"/>
              <a:t>Ensuring data was received by the Nvidia Jetson in a usable format</a:t>
            </a:r>
          </a:p>
        </p:txBody>
      </p:sp>
      <p:pic>
        <p:nvPicPr>
          <p:cNvPr id="7" name="Content Placeholder 6" descr="A close up of a machine&#10;&#10;Description automatically generated">
            <a:extLst>
              <a:ext uri="{FF2B5EF4-FFF2-40B4-BE49-F238E27FC236}">
                <a16:creationId xmlns:a16="http://schemas.microsoft.com/office/drawing/2014/main" id="{2CBDF937-2C55-C103-55CA-1E50B43C4B9F}"/>
              </a:ext>
            </a:extLst>
          </p:cNvPr>
          <p:cNvPicPr>
            <a:picLocks noGrp="1" noChangeAspect="1"/>
          </p:cNvPicPr>
          <p:nvPr>
            <p:ph sz="quarter" idx="36"/>
          </p:nvPr>
        </p:nvPicPr>
        <p:blipFill rotWithShape="1">
          <a:blip r:embed="rId3"/>
          <a:srcRect r="6145" b="15336"/>
          <a:stretch/>
        </p:blipFill>
        <p:spPr>
          <a:xfrm>
            <a:off x="4847748" y="2285225"/>
            <a:ext cx="6033615" cy="4084379"/>
          </a:xfrm>
        </p:spPr>
      </p:pic>
      <p:sp>
        <p:nvSpPr>
          <p:cNvPr id="5" name="Slide Number Placeholder 4">
            <a:extLst>
              <a:ext uri="{FF2B5EF4-FFF2-40B4-BE49-F238E27FC236}">
                <a16:creationId xmlns:a16="http://schemas.microsoft.com/office/drawing/2014/main" id="{BEB6A161-5A44-DF82-2A94-C7243AD427A3}"/>
              </a:ext>
            </a:extLst>
          </p:cNvPr>
          <p:cNvSpPr>
            <a:spLocks noGrp="1"/>
          </p:cNvSpPr>
          <p:nvPr>
            <p:ph type="sldNum" sz="quarter" idx="12"/>
          </p:nvPr>
        </p:nvSpPr>
        <p:spPr/>
        <p:txBody>
          <a:bodyPr/>
          <a:lstStyle/>
          <a:p>
            <a:fld id="{FE024F78-56A6-7740-B68D-8D4D026EDF3F}" type="slidenum">
              <a:rPr lang="en-US" smtClean="0"/>
              <a:pPr/>
              <a:t>18</a:t>
            </a:fld>
            <a:endParaRPr lang="en-US" dirty="0"/>
          </a:p>
        </p:txBody>
      </p:sp>
    </p:spTree>
    <p:extLst>
      <p:ext uri="{BB962C8B-B14F-4D97-AF65-F5344CB8AC3E}">
        <p14:creationId xmlns:p14="http://schemas.microsoft.com/office/powerpoint/2010/main" val="3486357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386A0-62F7-7666-ECBB-817AABD2BA06}"/>
              </a:ext>
            </a:extLst>
          </p:cNvPr>
          <p:cNvSpPr>
            <a:spLocks noGrp="1"/>
          </p:cNvSpPr>
          <p:nvPr>
            <p:ph type="title"/>
          </p:nvPr>
        </p:nvSpPr>
        <p:spPr/>
        <p:txBody>
          <a:bodyPr/>
          <a:lstStyle/>
          <a:p>
            <a:r>
              <a:rPr lang="en-US" dirty="0"/>
              <a:t>Simulation vs. Reality</a:t>
            </a:r>
          </a:p>
        </p:txBody>
      </p:sp>
      <p:sp>
        <p:nvSpPr>
          <p:cNvPr id="6" name="Content Placeholder 5">
            <a:extLst>
              <a:ext uri="{FF2B5EF4-FFF2-40B4-BE49-F238E27FC236}">
                <a16:creationId xmlns:a16="http://schemas.microsoft.com/office/drawing/2014/main" id="{1EDB085C-65F8-1B7E-E958-109D2AEB5E7D}"/>
              </a:ext>
            </a:extLst>
          </p:cNvPr>
          <p:cNvSpPr>
            <a:spLocks noGrp="1"/>
          </p:cNvSpPr>
          <p:nvPr>
            <p:ph sz="quarter" idx="36"/>
          </p:nvPr>
        </p:nvSpPr>
        <p:spPr/>
        <p:txBody>
          <a:bodyPr/>
          <a:lstStyle/>
          <a:p>
            <a:r>
              <a:rPr lang="en-US" b="1" dirty="0"/>
              <a:t>Simulation: </a:t>
            </a:r>
            <a:r>
              <a:rPr lang="en-US" dirty="0"/>
              <a:t>Input is steering as an angle (radians) and throttle as velocity (m/s)</a:t>
            </a:r>
          </a:p>
          <a:p>
            <a:r>
              <a:rPr lang="en-US" b="1" dirty="0"/>
              <a:t>Reality: </a:t>
            </a:r>
            <a:r>
              <a:rPr lang="en-US" dirty="0"/>
              <a:t>Both steering and throttle are arbitrary values between [-1, 1]. -1 is left/backwards while 1 is right/forwards.</a:t>
            </a:r>
            <a:endParaRPr lang="en-US" b="1" dirty="0"/>
          </a:p>
        </p:txBody>
      </p:sp>
      <p:sp>
        <p:nvSpPr>
          <p:cNvPr id="5" name="Slide Number Placeholder 4">
            <a:extLst>
              <a:ext uri="{FF2B5EF4-FFF2-40B4-BE49-F238E27FC236}">
                <a16:creationId xmlns:a16="http://schemas.microsoft.com/office/drawing/2014/main" id="{FDC4C844-2472-7EBB-67B6-D968ADA2449E}"/>
              </a:ext>
            </a:extLst>
          </p:cNvPr>
          <p:cNvSpPr>
            <a:spLocks noGrp="1"/>
          </p:cNvSpPr>
          <p:nvPr>
            <p:ph type="sldNum" sz="quarter" idx="4294967295"/>
          </p:nvPr>
        </p:nvSpPr>
        <p:spPr>
          <a:xfrm>
            <a:off x="9448800" y="6226175"/>
            <a:ext cx="2743200" cy="365125"/>
          </a:xfrm>
        </p:spPr>
        <p:txBody>
          <a:bodyPr/>
          <a:lstStyle/>
          <a:p>
            <a:fld id="{FE024F78-56A6-7740-B68D-8D4D026EDF3F}" type="slidenum">
              <a:rPr lang="en-US" smtClean="0"/>
              <a:pPr/>
              <a:t>19</a:t>
            </a:fld>
            <a:endParaRPr lang="en-US" dirty="0"/>
          </a:p>
        </p:txBody>
      </p:sp>
      <p:graphicFrame>
        <p:nvGraphicFramePr>
          <p:cNvPr id="8" name="Chart 7">
            <a:extLst>
              <a:ext uri="{FF2B5EF4-FFF2-40B4-BE49-F238E27FC236}">
                <a16:creationId xmlns:a16="http://schemas.microsoft.com/office/drawing/2014/main" id="{285D8174-C4C5-E11B-1A69-FFA51297FC3C}"/>
              </a:ext>
            </a:extLst>
          </p:cNvPr>
          <p:cNvGraphicFramePr/>
          <p:nvPr>
            <p:extLst>
              <p:ext uri="{D42A27DB-BD31-4B8C-83A1-F6EECF244321}">
                <p14:modId xmlns:p14="http://schemas.microsoft.com/office/powerpoint/2010/main" val="785436036"/>
              </p:ext>
            </p:extLst>
          </p:nvPr>
        </p:nvGraphicFramePr>
        <p:xfrm>
          <a:off x="4914113" y="404812"/>
          <a:ext cx="6973087" cy="34928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BF1C4EC7-7C5A-57B9-ED8F-4DE6C7DF1382}"/>
              </a:ext>
            </a:extLst>
          </p:cNvPr>
          <p:cNvGraphicFramePr/>
          <p:nvPr>
            <p:extLst>
              <p:ext uri="{D42A27DB-BD31-4B8C-83A1-F6EECF244321}">
                <p14:modId xmlns:p14="http://schemas.microsoft.com/office/powerpoint/2010/main" val="4192128830"/>
              </p:ext>
            </p:extLst>
          </p:nvPr>
        </p:nvGraphicFramePr>
        <p:xfrm>
          <a:off x="16559227" y="19043488"/>
          <a:ext cx="3618533" cy="1921357"/>
        </p:xfrm>
        <a:graphic>
          <a:graphicData uri="http://schemas.openxmlformats.org/drawingml/2006/chart">
            <c:chart xmlns:c="http://schemas.openxmlformats.org/drawingml/2006/chart" xmlns:r="http://schemas.openxmlformats.org/officeDocument/2006/relationships" r:id="rId4"/>
          </a:graphicData>
        </a:graphic>
      </p:graphicFrame>
      <p:pic>
        <p:nvPicPr>
          <p:cNvPr id="10" name="Picture 9" descr="A graph of a function&#10;&#10;Description automatically generated">
            <a:extLst>
              <a:ext uri="{FF2B5EF4-FFF2-40B4-BE49-F238E27FC236}">
                <a16:creationId xmlns:a16="http://schemas.microsoft.com/office/drawing/2014/main" id="{D1B6A2F1-BE0D-7B6F-3AB6-20C6CBDEA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00577" y="18909140"/>
            <a:ext cx="2882036" cy="1921357"/>
          </a:xfrm>
          <a:prstGeom prst="rect">
            <a:avLst/>
          </a:prstGeom>
        </p:spPr>
      </p:pic>
      <p:pic>
        <p:nvPicPr>
          <p:cNvPr id="12" name="Picture 11" descr="A graph of a function&#10;&#10;Description automatically generated">
            <a:extLst>
              <a:ext uri="{FF2B5EF4-FFF2-40B4-BE49-F238E27FC236}">
                <a16:creationId xmlns:a16="http://schemas.microsoft.com/office/drawing/2014/main" id="{AE5F6C03-E23C-BBAF-F156-FCB8D199A4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0255" y="4205120"/>
            <a:ext cx="3372103" cy="2248068"/>
          </a:xfrm>
          <a:prstGeom prst="rect">
            <a:avLst/>
          </a:prstGeom>
        </p:spPr>
      </p:pic>
      <p:sp>
        <p:nvSpPr>
          <p:cNvPr id="13" name="Text Box 6">
            <a:extLst>
              <a:ext uri="{FF2B5EF4-FFF2-40B4-BE49-F238E27FC236}">
                <a16:creationId xmlns:a16="http://schemas.microsoft.com/office/drawing/2014/main" id="{FFA01F45-42AE-072B-0FC1-F3880CB86857}"/>
              </a:ext>
            </a:extLst>
          </p:cNvPr>
          <p:cNvSpPr txBox="1">
            <a:spLocks noChangeArrowheads="1"/>
          </p:cNvSpPr>
          <p:nvPr/>
        </p:nvSpPr>
        <p:spPr bwMode="auto">
          <a:xfrm>
            <a:off x="8653638" y="4174230"/>
            <a:ext cx="2908442" cy="2031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800" b="1" dirty="0">
                <a:solidFill>
                  <a:srgbClr val="E3FBFE"/>
                </a:solidFill>
                <a:latin typeface="+mn-lt"/>
                <a:ea typeface="Open Sans" panose="020B0606030504020204" pitchFamily="34" charset="0"/>
                <a:cs typeface="Open Sans" panose="020B0606030504020204" pitchFamily="34" charset="0"/>
              </a:rPr>
              <a:t>Top: </a:t>
            </a:r>
            <a:r>
              <a:rPr lang="en-US" sz="1800" dirty="0">
                <a:solidFill>
                  <a:srgbClr val="E3FBFE"/>
                </a:solidFill>
                <a:latin typeface="+mn-lt"/>
                <a:ea typeface="Open Sans" panose="020B0606030504020204" pitchFamily="34" charset="0"/>
                <a:cs typeface="Open Sans" panose="020B0606030504020204" pitchFamily="34" charset="0"/>
              </a:rPr>
              <a:t>Measured steering values vs. true steering angle.</a:t>
            </a:r>
          </a:p>
          <a:p>
            <a:endParaRPr lang="en-US" sz="1800" b="1" dirty="0">
              <a:solidFill>
                <a:srgbClr val="E3FBFE"/>
              </a:solidFill>
              <a:latin typeface="+mn-lt"/>
              <a:ea typeface="Open Sans" panose="020B0606030504020204" pitchFamily="34" charset="0"/>
              <a:cs typeface="Open Sans" panose="020B0606030504020204" pitchFamily="34" charset="0"/>
            </a:endParaRPr>
          </a:p>
          <a:p>
            <a:r>
              <a:rPr lang="en-US" sz="1800" b="1" dirty="0">
                <a:solidFill>
                  <a:srgbClr val="E3FBFE"/>
                </a:solidFill>
                <a:latin typeface="+mn-lt"/>
                <a:ea typeface="Open Sans" panose="020B0606030504020204" pitchFamily="34" charset="0"/>
                <a:cs typeface="Open Sans" panose="020B0606030504020204" pitchFamily="34" charset="0"/>
              </a:rPr>
              <a:t>Bottom: </a:t>
            </a:r>
            <a:r>
              <a:rPr lang="en-US" sz="1800" dirty="0">
                <a:solidFill>
                  <a:srgbClr val="E3FBFE"/>
                </a:solidFill>
                <a:latin typeface="+mn-lt"/>
                <a:ea typeface="Open Sans" panose="020B0606030504020204" pitchFamily="34" charset="0"/>
                <a:cs typeface="Open Sans" panose="020B0606030504020204" pitchFamily="34" charset="0"/>
              </a:rPr>
              <a:t>True steering angle vs. steering input required.</a:t>
            </a:r>
            <a:endParaRPr lang="en-US" sz="1800" b="1" dirty="0">
              <a:solidFill>
                <a:srgbClr val="E3FBFE"/>
              </a:solidFill>
              <a:latin typeface="+mn-lt"/>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4674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chemeClr val="tx2"/>
            </a:gs>
            <a:gs pos="81000">
              <a:schemeClr val="accent6"/>
            </a:gs>
            <a:gs pos="55000">
              <a:srgbClr val="02090E"/>
            </a:gs>
            <a:gs pos="14000">
              <a:schemeClr val="accent4">
                <a:lumMod val="75000"/>
              </a:schemeClr>
            </a:gs>
            <a:gs pos="0">
              <a:schemeClr val="accent4"/>
            </a:gs>
          </a:gsLst>
          <a:lin ang="2700000" scaled="1"/>
          <a:tileRect/>
        </a:gra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838201" y="365125"/>
            <a:ext cx="4466502" cy="1936866"/>
          </a:xfrm>
        </p:spPr>
        <p:txBody>
          <a:bodyPr/>
          <a:lstStyle/>
          <a:p>
            <a:r>
              <a:rPr lang="en-US" dirty="0"/>
              <a:t>Agenda</a:t>
            </a:r>
          </a:p>
        </p:txBody>
      </p:sp>
      <p:sp>
        <p:nvSpPr>
          <p:cNvPr id="31" name="Text Placeholder 3">
            <a:extLst>
              <a:ext uri="{FF2B5EF4-FFF2-40B4-BE49-F238E27FC236}">
                <a16:creationId xmlns:a16="http://schemas.microsoft.com/office/drawing/2014/main" id="{F1239C0E-3F39-787D-0FC3-6B7C9BA37E8F}"/>
              </a:ext>
            </a:extLst>
          </p:cNvPr>
          <p:cNvSpPr>
            <a:spLocks noGrp="1"/>
          </p:cNvSpPr>
          <p:nvPr>
            <p:ph sz="quarter" idx="10"/>
          </p:nvPr>
        </p:nvSpPr>
        <p:spPr>
          <a:xfrm>
            <a:off x="838201" y="2977367"/>
            <a:ext cx="4466504" cy="3405187"/>
          </a:xfrm>
        </p:spPr>
        <p:txBody>
          <a:bodyPr anchor="t"/>
          <a:lstStyle/>
          <a:p>
            <a:r>
              <a:rPr lang="en-US" dirty="0"/>
              <a:t>Problem Statement</a:t>
            </a:r>
          </a:p>
          <a:p>
            <a:r>
              <a:rPr lang="en-US" dirty="0"/>
              <a:t>Reinforcement Learning Basics</a:t>
            </a:r>
          </a:p>
          <a:p>
            <a:r>
              <a:rPr lang="en-US" dirty="0"/>
              <a:t>Making Reinforcement Learning More Efficient</a:t>
            </a:r>
          </a:p>
          <a:p>
            <a:r>
              <a:rPr lang="en-US" dirty="0"/>
              <a:t>Construction of 1/10 Scale Autonomous Car</a:t>
            </a:r>
          </a:p>
          <a:p>
            <a:r>
              <a:rPr lang="en-US" dirty="0"/>
              <a:t>Real-World Autonomous Vehicle Experiments</a:t>
            </a:r>
          </a:p>
        </p:txBody>
      </p:sp>
      <p:pic>
        <p:nvPicPr>
          <p:cNvPr id="3" name="Picture 2" descr="A wireframe of a car&#10;&#10;Description automatically generated">
            <a:extLst>
              <a:ext uri="{FF2B5EF4-FFF2-40B4-BE49-F238E27FC236}">
                <a16:creationId xmlns:a16="http://schemas.microsoft.com/office/drawing/2014/main" id="{2DFF29E3-C1D5-A3F1-5605-BBC75C94A4F6}"/>
              </a:ext>
            </a:extLst>
          </p:cNvPr>
          <p:cNvPicPr>
            <a:picLocks noChangeAspect="1"/>
          </p:cNvPicPr>
          <p:nvPr/>
        </p:nvPicPr>
        <p:blipFill rotWithShape="1">
          <a:blip r:embed="rId3"/>
          <a:srcRect l="144" r="37154"/>
          <a:stretch/>
        </p:blipFill>
        <p:spPr>
          <a:xfrm>
            <a:off x="5719482" y="-23812"/>
            <a:ext cx="6472518" cy="6881812"/>
          </a:xfrm>
          <a:prstGeom prst="rect">
            <a:avLst/>
          </a:prstGeom>
        </p:spPr>
      </p:pic>
    </p:spTree>
    <p:extLst>
      <p:ext uri="{BB962C8B-B14F-4D97-AF65-F5344CB8AC3E}">
        <p14:creationId xmlns:p14="http://schemas.microsoft.com/office/powerpoint/2010/main" val="1460159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A66B-BB82-E4CA-1B6A-4C3AE0FED68D}"/>
              </a:ext>
            </a:extLst>
          </p:cNvPr>
          <p:cNvSpPr>
            <a:spLocks noGrp="1"/>
          </p:cNvSpPr>
          <p:nvPr>
            <p:ph type="title"/>
          </p:nvPr>
        </p:nvSpPr>
        <p:spPr/>
        <p:txBody>
          <a:bodyPr/>
          <a:lstStyle/>
          <a:p>
            <a:r>
              <a:rPr lang="en-US" dirty="0"/>
              <a:t>Implementing Wall Following</a:t>
            </a:r>
          </a:p>
        </p:txBody>
      </p:sp>
      <p:sp>
        <p:nvSpPr>
          <p:cNvPr id="3" name="Content Placeholder 2">
            <a:extLst>
              <a:ext uri="{FF2B5EF4-FFF2-40B4-BE49-F238E27FC236}">
                <a16:creationId xmlns:a16="http://schemas.microsoft.com/office/drawing/2014/main" id="{2C685C5B-CE99-BBB9-AF4D-DDD995955AA4}"/>
              </a:ext>
            </a:extLst>
          </p:cNvPr>
          <p:cNvSpPr>
            <a:spLocks noGrp="1"/>
          </p:cNvSpPr>
          <p:nvPr>
            <p:ph sz="quarter" idx="36"/>
          </p:nvPr>
        </p:nvSpPr>
        <p:spPr/>
        <p:txBody>
          <a:bodyPr/>
          <a:lstStyle/>
          <a:p>
            <a:r>
              <a:rPr lang="en-US" b="1" dirty="0"/>
              <a:t>Wall Following</a:t>
            </a:r>
          </a:p>
          <a:p>
            <a:pPr marL="285750" indent="-285750">
              <a:buFont typeface="Arial" panose="020B0604020202020204" pitchFamily="34" charset="0"/>
              <a:buChar char="•"/>
            </a:pPr>
            <a:r>
              <a:rPr lang="en-US" dirty="0"/>
              <a:t>Use PID controller to maintain equal distance from left and right wall with LiDAR data</a:t>
            </a:r>
          </a:p>
          <a:p>
            <a:pPr marL="285750" indent="-285750">
              <a:buFont typeface="Arial" panose="020B0604020202020204" pitchFamily="34" charset="0"/>
              <a:buChar char="•"/>
            </a:pPr>
            <a:r>
              <a:rPr lang="en-US" dirty="0"/>
              <a:t>Automatic emergency braking from frontal distance measurements</a:t>
            </a:r>
          </a:p>
        </p:txBody>
      </p:sp>
      <p:pic>
        <p:nvPicPr>
          <p:cNvPr id="4" name="IMG_1321">
            <a:hlinkClick r:id="" action="ppaction://media"/>
            <a:extLst>
              <a:ext uri="{FF2B5EF4-FFF2-40B4-BE49-F238E27FC236}">
                <a16:creationId xmlns:a16="http://schemas.microsoft.com/office/drawing/2014/main" id="{C504E7E9-5E3D-F3DA-E606-ECD953CA159B}"/>
              </a:ext>
            </a:extLst>
          </p:cNvPr>
          <p:cNvPicPr>
            <a:picLocks noChangeAspect="1"/>
          </p:cNvPicPr>
          <p:nvPr>
            <a:videoFile r:link="rId3"/>
            <p:extLst>
              <p:ext uri="{DAA4B4D4-6D71-4841-9C94-3DE7FCFB9230}">
                <p14:media xmlns:p14="http://schemas.microsoft.com/office/powerpoint/2010/main" r:embed="rId2"/>
              </p:ext>
            </p:extLst>
          </p:nvPr>
        </p:nvPicPr>
        <p:blipFill>
          <a:blip r:embed="rId6"/>
          <a:stretch>
            <a:fillRect/>
          </a:stretch>
        </p:blipFill>
        <p:spPr>
          <a:xfrm rot="16200000">
            <a:off x="6548859" y="0"/>
            <a:ext cx="3886200" cy="6858000"/>
          </a:xfrm>
          <a:prstGeom prst="rect">
            <a:avLst/>
          </a:prstGeom>
        </p:spPr>
      </p:pic>
    </p:spTree>
    <p:custDataLst>
      <p:tags r:id="rId1"/>
    </p:custDataLst>
    <p:extLst>
      <p:ext uri="{BB962C8B-B14F-4D97-AF65-F5344CB8AC3E}">
        <p14:creationId xmlns:p14="http://schemas.microsoft.com/office/powerpoint/2010/main" val="3914236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a:extLst>
              <a:ext uri="{FF2B5EF4-FFF2-40B4-BE49-F238E27FC236}">
                <a16:creationId xmlns:a16="http://schemas.microsoft.com/office/drawing/2014/main" id="{06C18D3A-3775-D217-AD6A-79267A82741D}"/>
              </a:ext>
            </a:extLst>
          </p:cNvPr>
          <p:cNvSpPr>
            <a:spLocks noGrp="1"/>
          </p:cNvSpPr>
          <p:nvPr>
            <p:ph type="subTitle" idx="1"/>
          </p:nvPr>
        </p:nvSpPr>
        <p:spPr>
          <a:xfrm>
            <a:off x="314848" y="2984167"/>
            <a:ext cx="11562303" cy="889666"/>
          </a:xfrm>
        </p:spPr>
        <p:txBody>
          <a:bodyPr/>
          <a:lstStyle/>
          <a:p>
            <a:r>
              <a:rPr lang="en-US" dirty="0"/>
              <a:t>Questions?</a:t>
            </a:r>
          </a:p>
        </p:txBody>
      </p:sp>
    </p:spTree>
    <p:extLst>
      <p:ext uri="{BB962C8B-B14F-4D97-AF65-F5344CB8AC3E}">
        <p14:creationId xmlns:p14="http://schemas.microsoft.com/office/powerpoint/2010/main" val="1220631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13F4-1BFA-440C-985D-51441C648831}"/>
              </a:ext>
            </a:extLst>
          </p:cNvPr>
          <p:cNvSpPr>
            <a:spLocks noGrp="1"/>
          </p:cNvSpPr>
          <p:nvPr>
            <p:ph type="title"/>
          </p:nvPr>
        </p:nvSpPr>
        <p:spPr/>
        <p:txBody>
          <a:bodyPr/>
          <a:lstStyle/>
          <a:p>
            <a:r>
              <a:rPr lang="en-US" dirty="0"/>
              <a:t>Problem Statement</a:t>
            </a:r>
          </a:p>
        </p:txBody>
      </p:sp>
      <p:sp>
        <p:nvSpPr>
          <p:cNvPr id="4" name="Content Placeholder 3">
            <a:extLst>
              <a:ext uri="{FF2B5EF4-FFF2-40B4-BE49-F238E27FC236}">
                <a16:creationId xmlns:a16="http://schemas.microsoft.com/office/drawing/2014/main" id="{3301095A-E697-E09E-BC64-B6F692581D85}"/>
              </a:ext>
            </a:extLst>
          </p:cNvPr>
          <p:cNvSpPr>
            <a:spLocks noGrp="1"/>
          </p:cNvSpPr>
          <p:nvPr>
            <p:ph sz="quarter" idx="31"/>
          </p:nvPr>
        </p:nvSpPr>
        <p:spPr/>
        <p:txBody>
          <a:bodyPr/>
          <a:lstStyle/>
          <a:p>
            <a:r>
              <a:rPr lang="en-US" sz="1800" dirty="0">
                <a:latin typeface="Titillium Web" panose="00000500000000000000" pitchFamily="2" charset="0"/>
                <a:ea typeface="Open Sans" panose="020B0606030504020204" pitchFamily="34" charset="0"/>
                <a:cs typeface="Open Sans" panose="020B0606030504020204" pitchFamily="34" charset="0"/>
              </a:rPr>
              <a:t> UN estimates that there are 1.19 million traffic-related deaths worldwide</a:t>
            </a:r>
          </a:p>
          <a:p>
            <a:pPr lvl="1"/>
            <a:r>
              <a:rPr lang="en-US" dirty="0">
                <a:latin typeface="Titillium Web" panose="00000500000000000000" pitchFamily="2" charset="0"/>
                <a:ea typeface="Open Sans" panose="020B0606030504020204" pitchFamily="34" charset="0"/>
                <a:cs typeface="Open Sans" panose="020B0606030504020204" pitchFamily="34" charset="0"/>
              </a:rPr>
              <a:t>Resultant $1.8 trillion loss to the global economy.</a:t>
            </a:r>
          </a:p>
          <a:p>
            <a:pPr lvl="1"/>
            <a:r>
              <a:rPr lang="en-US" dirty="0">
                <a:latin typeface="Titillium Web" panose="00000500000000000000" pitchFamily="2" charset="0"/>
                <a:ea typeface="Open Sans" panose="020B0606030504020204" pitchFamily="34" charset="0"/>
                <a:cs typeface="Open Sans" panose="020B0606030504020204" pitchFamily="34" charset="0"/>
              </a:rPr>
              <a:t>94% of these deaths are a result of human error. </a:t>
            </a:r>
          </a:p>
          <a:p>
            <a:pPr marL="0" indent="-57150">
              <a:buNone/>
            </a:pPr>
            <a:r>
              <a:rPr lang="en-US" b="1" dirty="0">
                <a:latin typeface="Titillium Web" panose="00000500000000000000" pitchFamily="2" charset="0"/>
                <a:ea typeface="Open Sans" panose="020B0606030504020204" pitchFamily="34" charset="0"/>
                <a:cs typeface="Open Sans" panose="020B0606030504020204" pitchFamily="34" charset="0"/>
              </a:rPr>
              <a:t>The solution to these problems is fully autonomous vehicles (AVs). However, current methods of training autonomous vehicles are insufficient for learning to drive safely with limited data.</a:t>
            </a:r>
            <a:endParaRPr lang="en-US" b="1" dirty="0"/>
          </a:p>
        </p:txBody>
      </p:sp>
    </p:spTree>
    <p:extLst>
      <p:ext uri="{BB962C8B-B14F-4D97-AF65-F5344CB8AC3E}">
        <p14:creationId xmlns:p14="http://schemas.microsoft.com/office/powerpoint/2010/main" val="2105666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58A5B-0ABF-73E2-6FD8-0BA298923E9F}"/>
              </a:ext>
            </a:extLst>
          </p:cNvPr>
          <p:cNvSpPr>
            <a:spLocks noGrp="1"/>
          </p:cNvSpPr>
          <p:nvPr>
            <p:ph type="title"/>
          </p:nvPr>
        </p:nvSpPr>
        <p:spPr>
          <a:xfrm>
            <a:off x="2399620" y="162560"/>
            <a:ext cx="8843050" cy="1616904"/>
          </a:xfrm>
        </p:spPr>
        <p:txBody>
          <a:bodyPr anchor="b">
            <a:normAutofit/>
          </a:bodyPr>
          <a:lstStyle/>
          <a:p>
            <a:r>
              <a:rPr lang="en-US" dirty="0"/>
              <a:t>Reinforcement Learning</a:t>
            </a:r>
          </a:p>
        </p:txBody>
      </p:sp>
      <p:sp>
        <p:nvSpPr>
          <p:cNvPr id="12" name="Content Placeholder 2">
            <a:extLst>
              <a:ext uri="{FF2B5EF4-FFF2-40B4-BE49-F238E27FC236}">
                <a16:creationId xmlns:a16="http://schemas.microsoft.com/office/drawing/2014/main" id="{82ACA563-8122-D1AE-4C23-A564CC38BFDB}"/>
              </a:ext>
            </a:extLst>
          </p:cNvPr>
          <p:cNvSpPr>
            <a:spLocks noGrp="1"/>
          </p:cNvSpPr>
          <p:nvPr>
            <p:ph sz="quarter" idx="35"/>
          </p:nvPr>
        </p:nvSpPr>
        <p:spPr>
          <a:xfrm>
            <a:off x="2373002" y="2474811"/>
            <a:ext cx="4015098" cy="3528397"/>
          </a:xfrm>
        </p:spPr>
        <p:txBody>
          <a:bodyPr/>
          <a:lstStyle/>
          <a:p>
            <a:pPr marL="285750" indent="-285750">
              <a:buFont typeface="Arial" panose="020B0604020202020204" pitchFamily="34" charset="0"/>
              <a:buChar char="•"/>
            </a:pPr>
            <a:r>
              <a:rPr lang="en-US" i="1" dirty="0"/>
              <a:t>Agent</a:t>
            </a:r>
            <a:r>
              <a:rPr lang="en-US" dirty="0"/>
              <a:t> acts in an </a:t>
            </a:r>
            <a:r>
              <a:rPr lang="en-US" i="1" dirty="0"/>
              <a:t>environment</a:t>
            </a:r>
          </a:p>
          <a:p>
            <a:pPr marL="569214" lvl="1"/>
            <a:r>
              <a:rPr lang="en-US" dirty="0"/>
              <a:t>Receives </a:t>
            </a:r>
            <a:r>
              <a:rPr lang="en-US" i="1" dirty="0"/>
              <a:t>rewards </a:t>
            </a:r>
            <a:r>
              <a:rPr lang="en-US" dirty="0"/>
              <a:t>for performing</a:t>
            </a:r>
            <a:r>
              <a:rPr lang="en-US" i="1" dirty="0"/>
              <a:t> actions</a:t>
            </a:r>
          </a:p>
          <a:p>
            <a:pPr marL="569214" lvl="1"/>
            <a:r>
              <a:rPr lang="en-US" dirty="0"/>
              <a:t>The RL algorithm takes </a:t>
            </a:r>
            <a:r>
              <a:rPr lang="en-US" i="1" dirty="0"/>
              <a:t>observations </a:t>
            </a:r>
            <a:r>
              <a:rPr lang="en-US" dirty="0"/>
              <a:t>from the agent to inform its </a:t>
            </a:r>
            <a:r>
              <a:rPr lang="en-US" i="1" dirty="0"/>
              <a:t>policy </a:t>
            </a:r>
            <a:r>
              <a:rPr lang="en-US" dirty="0"/>
              <a:t>to maximize reward</a:t>
            </a:r>
          </a:p>
        </p:txBody>
      </p:sp>
      <p:pic>
        <p:nvPicPr>
          <p:cNvPr id="7" name="Content Placeholder 6" descr="A diagram of a security system&#10;&#10;Description automatically generated">
            <a:extLst>
              <a:ext uri="{FF2B5EF4-FFF2-40B4-BE49-F238E27FC236}">
                <a16:creationId xmlns:a16="http://schemas.microsoft.com/office/drawing/2014/main" id="{84BCF907-C6A0-D5E1-145C-816AA709611A}"/>
              </a:ext>
            </a:extLst>
          </p:cNvPr>
          <p:cNvPicPr>
            <a:picLocks noGrp="1" noChangeAspect="1"/>
          </p:cNvPicPr>
          <p:nvPr>
            <p:ph sz="quarter" idx="36"/>
          </p:nvPr>
        </p:nvPicPr>
        <p:blipFill>
          <a:blip r:embed="rId3">
            <a:extLst>
              <a:ext uri="{28A0092B-C50C-407E-A947-70E740481C1C}">
                <a14:useLocalDpi xmlns:a14="http://schemas.microsoft.com/office/drawing/2010/main" val="0"/>
              </a:ext>
            </a:extLst>
          </a:blip>
          <a:stretch>
            <a:fillRect/>
          </a:stretch>
        </p:blipFill>
        <p:spPr>
          <a:xfrm>
            <a:off x="7008589" y="2474811"/>
            <a:ext cx="4200472" cy="3528397"/>
          </a:xfrm>
          <a:prstGeom prst="rect">
            <a:avLst/>
          </a:prstGeom>
          <a:noFill/>
        </p:spPr>
      </p:pic>
    </p:spTree>
    <p:extLst>
      <p:ext uri="{BB962C8B-B14F-4D97-AF65-F5344CB8AC3E}">
        <p14:creationId xmlns:p14="http://schemas.microsoft.com/office/powerpoint/2010/main" val="1831538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A44A-EB37-01AF-01F4-6F983FA2C32A}"/>
              </a:ext>
            </a:extLst>
          </p:cNvPr>
          <p:cNvSpPr>
            <a:spLocks noGrp="1"/>
          </p:cNvSpPr>
          <p:nvPr>
            <p:ph type="title"/>
          </p:nvPr>
        </p:nvSpPr>
        <p:spPr/>
        <p:txBody>
          <a:bodyPr/>
          <a:lstStyle/>
          <a:p>
            <a:r>
              <a:rPr lang="en-US" dirty="0"/>
              <a:t>Reinforcement Learning,</a:t>
            </a:r>
            <a:br>
              <a:rPr lang="en-US" dirty="0"/>
            </a:br>
            <a:r>
              <a:rPr lang="en-US" dirty="0"/>
              <a:t>Applied to autonomous Vehicles</a:t>
            </a:r>
          </a:p>
        </p:txBody>
      </p:sp>
      <p:sp>
        <p:nvSpPr>
          <p:cNvPr id="3" name="Content Placeholder 2">
            <a:extLst>
              <a:ext uri="{FF2B5EF4-FFF2-40B4-BE49-F238E27FC236}">
                <a16:creationId xmlns:a16="http://schemas.microsoft.com/office/drawing/2014/main" id="{19EEDA86-6F7F-E49B-42FC-8BBA8A62827F}"/>
              </a:ext>
            </a:extLst>
          </p:cNvPr>
          <p:cNvSpPr>
            <a:spLocks noGrp="1"/>
          </p:cNvSpPr>
          <p:nvPr>
            <p:ph sz="quarter" idx="35"/>
          </p:nvPr>
        </p:nvSpPr>
        <p:spPr/>
        <p:txBody>
          <a:bodyPr/>
          <a:lstStyle/>
          <a:p>
            <a:r>
              <a:rPr lang="en-US" b="1" dirty="0"/>
              <a:t>Agent: </a:t>
            </a:r>
            <a:r>
              <a:rPr lang="en-US" dirty="0"/>
              <a:t>The car itself</a:t>
            </a:r>
          </a:p>
          <a:p>
            <a:r>
              <a:rPr lang="en-US" b="1" dirty="0"/>
              <a:t>Environment: </a:t>
            </a:r>
            <a:r>
              <a:rPr lang="en-US" dirty="0"/>
              <a:t>The road</a:t>
            </a:r>
          </a:p>
          <a:p>
            <a:r>
              <a:rPr lang="en-US" b="1" dirty="0"/>
              <a:t>Observations: Sensor Data</a:t>
            </a:r>
          </a:p>
          <a:p>
            <a:pPr marL="285750" indent="-285750">
              <a:buFont typeface="Arial" panose="020B0604020202020204" pitchFamily="34" charset="0"/>
              <a:buChar char="•"/>
            </a:pPr>
            <a:r>
              <a:rPr lang="en-US" dirty="0"/>
              <a:t>Camera images</a:t>
            </a:r>
          </a:p>
          <a:p>
            <a:pPr marL="285750" indent="-285750">
              <a:buFont typeface="Arial" panose="020B0604020202020204" pitchFamily="34" charset="0"/>
              <a:buChar char="•"/>
            </a:pPr>
            <a:r>
              <a:rPr lang="en-US" dirty="0"/>
              <a:t>LiDAR (distance) measurements</a:t>
            </a:r>
          </a:p>
          <a:p>
            <a:pPr marL="285750" indent="-285750">
              <a:buFont typeface="Arial" panose="020B0604020202020204" pitchFamily="34" charset="0"/>
              <a:buChar char="•"/>
            </a:pPr>
            <a:r>
              <a:rPr lang="en-US" dirty="0"/>
              <a:t>Acceleration, velocity</a:t>
            </a:r>
          </a:p>
          <a:p>
            <a:endParaRPr lang="en-US" b="1" dirty="0"/>
          </a:p>
        </p:txBody>
      </p:sp>
      <p:sp>
        <p:nvSpPr>
          <p:cNvPr id="4" name="Content Placeholder 3">
            <a:extLst>
              <a:ext uri="{FF2B5EF4-FFF2-40B4-BE49-F238E27FC236}">
                <a16:creationId xmlns:a16="http://schemas.microsoft.com/office/drawing/2014/main" id="{81370B6A-97C8-5629-52FB-9AB51E292B17}"/>
              </a:ext>
            </a:extLst>
          </p:cNvPr>
          <p:cNvSpPr>
            <a:spLocks noGrp="1"/>
          </p:cNvSpPr>
          <p:nvPr>
            <p:ph sz="quarter" idx="36"/>
          </p:nvPr>
        </p:nvSpPr>
        <p:spPr/>
        <p:txBody>
          <a:bodyPr/>
          <a:lstStyle/>
          <a:p>
            <a:r>
              <a:rPr lang="en-US" b="1" dirty="0"/>
              <a:t>Reward Function:</a:t>
            </a:r>
          </a:p>
          <a:p>
            <a:pPr marL="285750" indent="-285750">
              <a:buFont typeface="Arial" panose="020B0604020202020204" pitchFamily="34" charset="0"/>
              <a:buChar char="•"/>
            </a:pPr>
            <a:r>
              <a:rPr lang="en-US" dirty="0"/>
              <a:t>Stay close to the centerline of the road</a:t>
            </a:r>
          </a:p>
          <a:p>
            <a:pPr marL="285750" indent="-285750">
              <a:buFont typeface="Arial" panose="020B0604020202020204" pitchFamily="34" charset="0"/>
              <a:buChar char="•"/>
            </a:pPr>
            <a:r>
              <a:rPr lang="en-US" dirty="0"/>
              <a:t>Avoid crashing into obstacles</a:t>
            </a:r>
          </a:p>
          <a:p>
            <a:pPr marL="285750" indent="-285750">
              <a:buFont typeface="Arial" panose="020B0604020202020204" pitchFamily="34" charset="0"/>
              <a:buChar char="•"/>
            </a:pPr>
            <a:r>
              <a:rPr lang="en-US" dirty="0"/>
              <a:t>Keep velocity within minimum and maximum bounds</a:t>
            </a:r>
          </a:p>
          <a:p>
            <a:pPr marL="285750" indent="-285750">
              <a:buFont typeface="Arial" panose="020B0604020202020204" pitchFamily="34" charset="0"/>
              <a:buChar char="•"/>
            </a:pPr>
            <a:r>
              <a:rPr lang="en-US" dirty="0"/>
              <a:t>Further objectives, e.g. “minimize jerk”</a:t>
            </a:r>
          </a:p>
        </p:txBody>
      </p:sp>
      <p:sp>
        <p:nvSpPr>
          <p:cNvPr id="5" name="Slide Number Placeholder 4">
            <a:extLst>
              <a:ext uri="{FF2B5EF4-FFF2-40B4-BE49-F238E27FC236}">
                <a16:creationId xmlns:a16="http://schemas.microsoft.com/office/drawing/2014/main" id="{52470ECC-AB2A-E5B7-158C-A51DFAA14CA3}"/>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1067639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6BD771-F988-967E-61C0-66E1C3841765}"/>
              </a:ext>
            </a:extLst>
          </p:cNvPr>
          <p:cNvSpPr>
            <a:spLocks noGrp="1"/>
          </p:cNvSpPr>
          <p:nvPr>
            <p:ph type="title"/>
          </p:nvPr>
        </p:nvSpPr>
        <p:spPr/>
        <p:txBody>
          <a:bodyPr/>
          <a:lstStyle/>
          <a:p>
            <a:r>
              <a:rPr lang="en-US" dirty="0"/>
              <a:t>Self-Driving Car Simulation</a:t>
            </a:r>
          </a:p>
        </p:txBody>
      </p:sp>
      <p:pic>
        <p:nvPicPr>
          <p:cNvPr id="10" name="Content Placeholder 9" descr="A white vehicle on a road with red cones&#10;&#10;Description automatically generated">
            <a:extLst>
              <a:ext uri="{FF2B5EF4-FFF2-40B4-BE49-F238E27FC236}">
                <a16:creationId xmlns:a16="http://schemas.microsoft.com/office/drawing/2014/main" id="{E5164C2F-F75C-285E-E739-FCD8BEE0D920}"/>
              </a:ext>
            </a:extLst>
          </p:cNvPr>
          <p:cNvPicPr>
            <a:picLocks noGrp="1" noChangeAspect="1"/>
          </p:cNvPicPr>
          <p:nvPr>
            <p:ph sz="quarter" idx="36"/>
          </p:nvPr>
        </p:nvPicPr>
        <p:blipFill>
          <a:blip r:embed="rId3"/>
          <a:stretch>
            <a:fillRect/>
          </a:stretch>
        </p:blipFill>
        <p:spPr>
          <a:xfrm>
            <a:off x="814388" y="2645236"/>
            <a:ext cx="7304087" cy="3067716"/>
          </a:xfrm>
        </p:spPr>
      </p:pic>
      <p:sp>
        <p:nvSpPr>
          <p:cNvPr id="8" name="Content Placeholder 7">
            <a:extLst>
              <a:ext uri="{FF2B5EF4-FFF2-40B4-BE49-F238E27FC236}">
                <a16:creationId xmlns:a16="http://schemas.microsoft.com/office/drawing/2014/main" id="{24BDF397-FEB6-A4C1-02B0-07FC1072ED8D}"/>
              </a:ext>
            </a:extLst>
          </p:cNvPr>
          <p:cNvSpPr>
            <a:spLocks noGrp="1"/>
          </p:cNvSpPr>
          <p:nvPr>
            <p:ph sz="quarter" idx="37"/>
          </p:nvPr>
        </p:nvSpPr>
        <p:spPr/>
        <p:txBody>
          <a:bodyPr/>
          <a:lstStyle/>
          <a:p>
            <a:pPr marL="285750" indent="-285750">
              <a:buFont typeface="Arial" panose="020B0604020202020204" pitchFamily="34" charset="0"/>
              <a:buChar char="•"/>
            </a:pPr>
            <a:r>
              <a:rPr lang="en-US" dirty="0"/>
              <a:t>Unity simulation of 1/10 scale car</a:t>
            </a:r>
          </a:p>
          <a:p>
            <a:pPr marL="742950" lvl="1" indent="-285750">
              <a:buFont typeface="Arial" panose="020B0604020202020204" pitchFamily="34" charset="0"/>
              <a:buChar char="•"/>
            </a:pPr>
            <a:r>
              <a:rPr lang="en-US" dirty="0"/>
              <a:t>Kinematic model</a:t>
            </a:r>
          </a:p>
          <a:p>
            <a:pPr marL="285750" indent="-285750">
              <a:buFont typeface="Arial" panose="020B0604020202020204" pitchFamily="34" charset="0"/>
              <a:buChar char="•"/>
            </a:pPr>
            <a:r>
              <a:rPr lang="en-US" dirty="0"/>
              <a:t>Provides camera images, collision data through standardized OpenAI Gym API</a:t>
            </a:r>
          </a:p>
          <a:p>
            <a:pPr marL="742950" lvl="1" indent="-285750">
              <a:buFont typeface="Arial" panose="020B0604020202020204" pitchFamily="34" charset="0"/>
              <a:buChar char="•"/>
            </a:pPr>
            <a:r>
              <a:rPr lang="en-US" dirty="0"/>
              <a:t>Useful for Reinforcement Learning</a:t>
            </a:r>
          </a:p>
        </p:txBody>
      </p:sp>
      <p:sp>
        <p:nvSpPr>
          <p:cNvPr id="5" name="Slide Number Placeholder 4">
            <a:extLst>
              <a:ext uri="{FF2B5EF4-FFF2-40B4-BE49-F238E27FC236}">
                <a16:creationId xmlns:a16="http://schemas.microsoft.com/office/drawing/2014/main" id="{DFA298C2-EDC2-B3A4-8057-237D651D112D}"/>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492804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C08B-319F-E036-0216-B9A8DB6CA512}"/>
              </a:ext>
            </a:extLst>
          </p:cNvPr>
          <p:cNvSpPr>
            <a:spLocks noGrp="1"/>
          </p:cNvSpPr>
          <p:nvPr>
            <p:ph type="title"/>
          </p:nvPr>
        </p:nvSpPr>
        <p:spPr>
          <a:xfrm>
            <a:off x="741680" y="430482"/>
            <a:ext cx="10500989" cy="1327464"/>
          </a:xfrm>
        </p:spPr>
        <p:txBody>
          <a:bodyPr anchor="b">
            <a:normAutofit/>
          </a:bodyPr>
          <a:lstStyle/>
          <a:p>
            <a:r>
              <a:rPr lang="en-US" dirty="0"/>
              <a:t>Basic reinforcement learning in simulation</a:t>
            </a:r>
          </a:p>
        </p:txBody>
      </p:sp>
      <p:sp>
        <p:nvSpPr>
          <p:cNvPr id="11" name="Content Placeholder 2">
            <a:extLst>
              <a:ext uri="{FF2B5EF4-FFF2-40B4-BE49-F238E27FC236}">
                <a16:creationId xmlns:a16="http://schemas.microsoft.com/office/drawing/2014/main" id="{EF39245B-A438-DC62-FAF1-A1C46DE00791}"/>
              </a:ext>
            </a:extLst>
          </p:cNvPr>
          <p:cNvSpPr>
            <a:spLocks noGrp="1"/>
          </p:cNvSpPr>
          <p:nvPr>
            <p:ph sz="quarter" idx="35"/>
          </p:nvPr>
        </p:nvSpPr>
        <p:spPr>
          <a:xfrm>
            <a:off x="807038" y="2465539"/>
            <a:ext cx="3774587" cy="3723753"/>
          </a:xfrm>
        </p:spPr>
        <p:txBody>
          <a:bodyPr/>
          <a:lstStyle/>
          <a:p>
            <a:pPr marL="285750" indent="-285750">
              <a:buFont typeface="Arial" panose="020B0604020202020204" pitchFamily="34" charset="0"/>
              <a:buChar char="•"/>
            </a:pPr>
            <a:r>
              <a:rPr lang="en-US" dirty="0"/>
              <a:t>PPO (Proximal Policy Optimization) algorithm (a well-known baseline algorithm in RL)</a:t>
            </a:r>
          </a:p>
          <a:p>
            <a:pPr marL="285750" indent="-285750">
              <a:buFont typeface="Arial" panose="020B0604020202020204" pitchFamily="34" charset="0"/>
              <a:buChar char="•"/>
            </a:pPr>
            <a:r>
              <a:rPr lang="en-US" dirty="0"/>
              <a:t>Input is raw image from front camera</a:t>
            </a:r>
          </a:p>
          <a:p>
            <a:pPr marL="285750" indent="-285750">
              <a:buFont typeface="Arial" panose="020B0604020202020204" pitchFamily="34" charset="0"/>
              <a:buChar char="•"/>
            </a:pPr>
            <a:r>
              <a:rPr lang="en-US" dirty="0"/>
              <a:t>Goal is to learn steering and throttle outputs</a:t>
            </a:r>
          </a:p>
          <a:p>
            <a:pPr marL="569214" lvl="1" indent="-285750">
              <a:buFont typeface="Arial" panose="020B0604020202020204" pitchFamily="34" charset="0"/>
              <a:buChar char="•"/>
            </a:pPr>
            <a:r>
              <a:rPr lang="en-US" dirty="0"/>
              <a:t>Minimize distance from centerline, travel faster than minimum velocity</a:t>
            </a:r>
          </a:p>
        </p:txBody>
      </p:sp>
      <p:pic>
        <p:nvPicPr>
          <p:cNvPr id="6" name="Online Media 3" title="Reinforcement Learning with PPO and CnnPolicy using Stable Baselines 3">
            <a:hlinkClick r:id="" action="ppaction://media"/>
            <a:extLst>
              <a:ext uri="{FF2B5EF4-FFF2-40B4-BE49-F238E27FC236}">
                <a16:creationId xmlns:a16="http://schemas.microsoft.com/office/drawing/2014/main" id="{C33EFC98-B0AD-B2DF-51E7-8161E2CF3D68}"/>
              </a:ext>
            </a:extLst>
          </p:cNvPr>
          <p:cNvPicPr>
            <a:picLocks noGrp="1" noRot="1" noChangeAspect="1"/>
          </p:cNvPicPr>
          <p:nvPr>
            <p:ph sz="quarter" idx="36"/>
            <a:videoFile r:link="rId2"/>
          </p:nvPr>
        </p:nvPicPr>
        <p:blipFill>
          <a:blip r:embed="rId5"/>
          <a:stretch>
            <a:fillRect/>
          </a:stretch>
        </p:blipFill>
        <p:spPr>
          <a:xfrm>
            <a:off x="4927600" y="2568123"/>
            <a:ext cx="6315069" cy="3568013"/>
          </a:xfrm>
          <a:prstGeom prst="rect">
            <a:avLst/>
          </a:prstGeom>
          <a:noFill/>
        </p:spPr>
      </p:pic>
      <p:sp>
        <p:nvSpPr>
          <p:cNvPr id="5" name="Slide Number Placeholder 4">
            <a:extLst>
              <a:ext uri="{FF2B5EF4-FFF2-40B4-BE49-F238E27FC236}">
                <a16:creationId xmlns:a16="http://schemas.microsoft.com/office/drawing/2014/main" id="{914EE0D1-E6B5-3FD2-4FF6-8F6901387C36}"/>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7</a:t>
            </a:fld>
            <a:endParaRPr lang="en-US"/>
          </a:p>
        </p:txBody>
      </p:sp>
    </p:spTree>
    <p:custDataLst>
      <p:tags r:id="rId1"/>
    </p:custDataLst>
    <p:extLst>
      <p:ext uri="{BB962C8B-B14F-4D97-AF65-F5344CB8AC3E}">
        <p14:creationId xmlns:p14="http://schemas.microsoft.com/office/powerpoint/2010/main" val="379454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3C08B-319F-E036-0216-B9A8DB6CA512}"/>
              </a:ext>
            </a:extLst>
          </p:cNvPr>
          <p:cNvSpPr>
            <a:spLocks noGrp="1"/>
          </p:cNvSpPr>
          <p:nvPr>
            <p:ph type="title"/>
          </p:nvPr>
        </p:nvSpPr>
        <p:spPr>
          <a:xfrm>
            <a:off x="741680" y="430482"/>
            <a:ext cx="10500989" cy="1327464"/>
          </a:xfrm>
        </p:spPr>
        <p:txBody>
          <a:bodyPr anchor="b">
            <a:normAutofit/>
          </a:bodyPr>
          <a:lstStyle/>
          <a:p>
            <a:r>
              <a:rPr lang="en-US" dirty="0"/>
              <a:t>Basic reinforcement learning in simulation</a:t>
            </a:r>
          </a:p>
        </p:txBody>
      </p:sp>
      <p:sp>
        <p:nvSpPr>
          <p:cNvPr id="11" name="Content Placeholder 2">
            <a:extLst>
              <a:ext uri="{FF2B5EF4-FFF2-40B4-BE49-F238E27FC236}">
                <a16:creationId xmlns:a16="http://schemas.microsoft.com/office/drawing/2014/main" id="{EF39245B-A438-DC62-FAF1-A1C46DE00791}"/>
              </a:ext>
            </a:extLst>
          </p:cNvPr>
          <p:cNvSpPr>
            <a:spLocks noGrp="1"/>
          </p:cNvSpPr>
          <p:nvPr>
            <p:ph sz="quarter" idx="35"/>
          </p:nvPr>
        </p:nvSpPr>
        <p:spPr>
          <a:xfrm>
            <a:off x="807038" y="2465539"/>
            <a:ext cx="3774587" cy="3723753"/>
          </a:xfrm>
        </p:spPr>
        <p:txBody>
          <a:bodyPr/>
          <a:lstStyle/>
          <a:p>
            <a:pPr marL="0" indent="0">
              <a:buNone/>
            </a:pPr>
            <a:r>
              <a:rPr lang="en-US" sz="3200" dirty="0"/>
              <a:t>This policy took </a:t>
            </a:r>
            <a:r>
              <a:rPr lang="en-US" sz="3200" b="1" dirty="0"/>
              <a:t>48 hours </a:t>
            </a:r>
            <a:r>
              <a:rPr lang="en-US" sz="3200" dirty="0"/>
              <a:t>to train. The simulation was sped up to </a:t>
            </a:r>
            <a:r>
              <a:rPr lang="en-US" sz="3200" b="1" dirty="0"/>
              <a:t>4x </a:t>
            </a:r>
            <a:r>
              <a:rPr lang="en-US" sz="3200" dirty="0"/>
              <a:t>real-time.</a:t>
            </a:r>
          </a:p>
        </p:txBody>
      </p:sp>
      <p:pic>
        <p:nvPicPr>
          <p:cNvPr id="6" name="Online Media 3" title="Reinforcement Learning with PPO and CnnPolicy using Stable Baselines 3">
            <a:hlinkClick r:id="" action="ppaction://media"/>
            <a:extLst>
              <a:ext uri="{FF2B5EF4-FFF2-40B4-BE49-F238E27FC236}">
                <a16:creationId xmlns:a16="http://schemas.microsoft.com/office/drawing/2014/main" id="{C33EFC98-B0AD-B2DF-51E7-8161E2CF3D68}"/>
              </a:ext>
            </a:extLst>
          </p:cNvPr>
          <p:cNvPicPr>
            <a:picLocks noGrp="1" noRot="1" noChangeAspect="1"/>
          </p:cNvPicPr>
          <p:nvPr>
            <p:ph sz="quarter" idx="36"/>
            <a:videoFile r:link="rId2"/>
          </p:nvPr>
        </p:nvPicPr>
        <p:blipFill>
          <a:blip r:embed="rId5"/>
          <a:stretch>
            <a:fillRect/>
          </a:stretch>
        </p:blipFill>
        <p:spPr>
          <a:xfrm>
            <a:off x="4927600" y="2543409"/>
            <a:ext cx="6315069" cy="3568013"/>
          </a:xfrm>
          <a:prstGeom prst="rect">
            <a:avLst/>
          </a:prstGeom>
          <a:noFill/>
        </p:spPr>
      </p:pic>
      <p:sp>
        <p:nvSpPr>
          <p:cNvPr id="5" name="Slide Number Placeholder 4">
            <a:extLst>
              <a:ext uri="{FF2B5EF4-FFF2-40B4-BE49-F238E27FC236}">
                <a16:creationId xmlns:a16="http://schemas.microsoft.com/office/drawing/2014/main" id="{914EE0D1-E6B5-3FD2-4FF6-8F6901387C36}"/>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US" smtClean="0"/>
              <a:pPr>
                <a:spcAft>
                  <a:spcPts val="600"/>
                </a:spcAft>
              </a:pPr>
              <a:t>8</a:t>
            </a:fld>
            <a:endParaRPr lang="en-US"/>
          </a:p>
        </p:txBody>
      </p:sp>
    </p:spTree>
    <p:custDataLst>
      <p:tags r:id="rId1"/>
    </p:custDataLst>
    <p:extLst>
      <p:ext uri="{BB962C8B-B14F-4D97-AF65-F5344CB8AC3E}">
        <p14:creationId xmlns:p14="http://schemas.microsoft.com/office/powerpoint/2010/main" val="257225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0C6D6-DB2F-284B-D958-4A43CC5EDC4F}"/>
              </a:ext>
            </a:extLst>
          </p:cNvPr>
          <p:cNvSpPr>
            <a:spLocks noGrp="1"/>
          </p:cNvSpPr>
          <p:nvPr>
            <p:ph type="title"/>
          </p:nvPr>
        </p:nvSpPr>
        <p:spPr/>
        <p:txBody>
          <a:bodyPr/>
          <a:lstStyle/>
          <a:p>
            <a:r>
              <a:rPr lang="en-US" dirty="0">
                <a:sym typeface="Wingdings" panose="05000000000000000000" pitchFamily="2" charset="2"/>
              </a:rPr>
              <a:t>More useful Data?</a:t>
            </a:r>
            <a:endParaRPr lang="en-US" dirty="0"/>
          </a:p>
        </p:txBody>
      </p:sp>
      <p:sp>
        <p:nvSpPr>
          <p:cNvPr id="3" name="Content Placeholder 2">
            <a:extLst>
              <a:ext uri="{FF2B5EF4-FFF2-40B4-BE49-F238E27FC236}">
                <a16:creationId xmlns:a16="http://schemas.microsoft.com/office/drawing/2014/main" id="{9AAF7122-81C5-169B-B064-E8819BA8BBBC}"/>
              </a:ext>
            </a:extLst>
          </p:cNvPr>
          <p:cNvSpPr>
            <a:spLocks noGrp="1"/>
          </p:cNvSpPr>
          <p:nvPr>
            <p:ph sz="quarter" idx="35"/>
          </p:nvPr>
        </p:nvSpPr>
        <p:spPr>
          <a:xfrm>
            <a:off x="807038" y="2447854"/>
            <a:ext cx="3774587" cy="3723753"/>
          </a:xfrm>
        </p:spPr>
        <p:txBody>
          <a:bodyPr/>
          <a:lstStyle/>
          <a:p>
            <a:pPr marL="0" indent="0">
              <a:buNone/>
            </a:pPr>
            <a:r>
              <a:rPr lang="en-US" sz="2400" b="1" dirty="0"/>
              <a:t>Problem: </a:t>
            </a:r>
            <a:r>
              <a:rPr lang="en-US" sz="2400" dirty="0"/>
              <a:t>Images are large.</a:t>
            </a:r>
          </a:p>
          <a:p>
            <a:pPr marL="0" indent="0">
              <a:buNone/>
            </a:pPr>
            <a:r>
              <a:rPr lang="en-US" sz="2400" b="1" dirty="0"/>
              <a:t>640 * 480 * 3 = 921600 values</a:t>
            </a:r>
          </a:p>
          <a:p>
            <a:pPr marL="0" indent="0">
              <a:buNone/>
            </a:pPr>
            <a:r>
              <a:rPr lang="en-US" sz="2400" dirty="0"/>
              <a:t>How to reduce </a:t>
            </a:r>
            <a:r>
              <a:rPr lang="en-US" sz="2400" i="1" dirty="0"/>
              <a:t>observation space </a:t>
            </a:r>
            <a:r>
              <a:rPr lang="en-US" sz="2400" dirty="0"/>
              <a:t>of the car so that it can learn more efficiently?</a:t>
            </a:r>
            <a:endParaRPr lang="en-US" sz="2400" i="1" dirty="0"/>
          </a:p>
        </p:txBody>
      </p:sp>
      <p:pic>
        <p:nvPicPr>
          <p:cNvPr id="7" name="Content Placeholder 6" descr="A close-up of a computer screen&#10;&#10;Description automatically generated">
            <a:extLst>
              <a:ext uri="{FF2B5EF4-FFF2-40B4-BE49-F238E27FC236}">
                <a16:creationId xmlns:a16="http://schemas.microsoft.com/office/drawing/2014/main" id="{05008EEC-186A-5101-F5A3-99E63AC7F15E}"/>
              </a:ext>
            </a:extLst>
          </p:cNvPr>
          <p:cNvPicPr>
            <a:picLocks noGrp="1" noChangeAspect="1"/>
          </p:cNvPicPr>
          <p:nvPr>
            <p:ph sz="quarter" idx="36"/>
          </p:nvPr>
        </p:nvPicPr>
        <p:blipFill>
          <a:blip r:embed="rId3"/>
          <a:stretch>
            <a:fillRect/>
          </a:stretch>
        </p:blipFill>
        <p:spPr>
          <a:xfrm>
            <a:off x="6940696" y="3222625"/>
            <a:ext cx="3571875" cy="2209800"/>
          </a:xfrm>
        </p:spPr>
      </p:pic>
      <p:sp>
        <p:nvSpPr>
          <p:cNvPr id="5" name="Slide Number Placeholder 4">
            <a:extLst>
              <a:ext uri="{FF2B5EF4-FFF2-40B4-BE49-F238E27FC236}">
                <a16:creationId xmlns:a16="http://schemas.microsoft.com/office/drawing/2014/main" id="{E21697F7-43E5-7A1A-C0B1-1A58FE1C168A}"/>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851423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8"/>
</p:tagLst>
</file>

<file path=ppt/tags/tag2.xml><?xml version="1.0" encoding="utf-8"?>
<p:tagLst xmlns:a="http://schemas.openxmlformats.org/drawingml/2006/main" xmlns:r="http://schemas.openxmlformats.org/officeDocument/2006/relationships" xmlns:p="http://schemas.openxmlformats.org/presentationml/2006/main">
  <p:tag name="TIMING" val="|23.5"/>
</p:tagLst>
</file>

<file path=ppt/tags/tag3.xml><?xml version="1.0" encoding="utf-8"?>
<p:tagLst xmlns:a="http://schemas.openxmlformats.org/drawingml/2006/main" xmlns:r="http://schemas.openxmlformats.org/officeDocument/2006/relationships" xmlns:p="http://schemas.openxmlformats.org/presentationml/2006/main">
  <p:tag name="TIMING" val="|66"/>
</p:tagLst>
</file>

<file path=ppt/tags/tag4.xml><?xml version="1.0" encoding="utf-8"?>
<p:tagLst xmlns:a="http://schemas.openxmlformats.org/drawingml/2006/main" xmlns:r="http://schemas.openxmlformats.org/officeDocument/2006/relationships" xmlns:p="http://schemas.openxmlformats.org/presentationml/2006/main">
  <p:tag name="TIMING" val="|71"/>
</p:tagLst>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05301E-11B3-4B9D-A588-21F3C9809371}">
  <ds:schemaRefs>
    <ds:schemaRef ds:uri="http://purl.org/dc/dcmitype/"/>
    <ds:schemaRef ds:uri="http://schemas.microsoft.com/office/2006/documentManagement/types"/>
    <ds:schemaRef ds:uri="http://purl.org/dc/elements/1.1/"/>
    <ds:schemaRef ds:uri="230e9df3-be65-4c73-a93b-d1236ebd677e"/>
    <ds:schemaRef ds:uri="http://schemas.microsoft.com/office/infopath/2007/PartnerControls"/>
    <ds:schemaRef ds:uri="71af3243-3dd4-4a8d-8c0d-dd76da1f02a5"/>
    <ds:schemaRef ds:uri="http://www.w3.org/XML/1998/namespace"/>
    <ds:schemaRef ds:uri="http://schemas.openxmlformats.org/package/2006/metadata/core-properties"/>
    <ds:schemaRef ds:uri="http://schemas.microsoft.com/office/2006/metadata/properties"/>
    <ds:schemaRef ds:uri="16c05727-aa75-4e4a-9b5f-8a80a1165891"/>
    <ds:schemaRef ds:uri="http://schemas.microsoft.com/sharepoint/v3"/>
    <ds:schemaRef ds:uri="http://purl.org/dc/terms/"/>
  </ds:schemaRefs>
</ds:datastoreItem>
</file>

<file path=customXml/itemProps2.xml><?xml version="1.0" encoding="utf-8"?>
<ds:datastoreItem xmlns:ds="http://schemas.openxmlformats.org/officeDocument/2006/customXml" ds:itemID="{C77B561B-3A65-4A22-9691-EB838E7F9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4137456-21FC-4AE2-8A94-BF06CAF2EB9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Scientific findings presentation</Template>
  <TotalTime>907</TotalTime>
  <Words>2385</Words>
  <Application>Microsoft Office PowerPoint</Application>
  <PresentationFormat>Widescreen</PresentationFormat>
  <Paragraphs>230</Paragraphs>
  <Slides>21</Slides>
  <Notes>21</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Nova</vt:lpstr>
      <vt:lpstr>Biome</vt:lpstr>
      <vt:lpstr>Calibri</vt:lpstr>
      <vt:lpstr>Titillium Web</vt:lpstr>
      <vt:lpstr>Wingdings</vt:lpstr>
      <vt:lpstr>Custom</vt:lpstr>
      <vt:lpstr>Sample-Efficient Learned Self-Driving through a Variational Autoencoder </vt:lpstr>
      <vt:lpstr>Agenda</vt:lpstr>
      <vt:lpstr>Problem Statement</vt:lpstr>
      <vt:lpstr>Reinforcement Learning</vt:lpstr>
      <vt:lpstr>Reinforcement Learning, Applied to autonomous Vehicles</vt:lpstr>
      <vt:lpstr>Self-Driving Car Simulation</vt:lpstr>
      <vt:lpstr>Basic reinforcement learning in simulation</vt:lpstr>
      <vt:lpstr>Basic reinforcement learning in simulation</vt:lpstr>
      <vt:lpstr>More useful Data?</vt:lpstr>
      <vt:lpstr>Autoencoders - Finding a Latent Representation</vt:lpstr>
      <vt:lpstr>Using Autoencoders In Reinforcement Learning</vt:lpstr>
      <vt:lpstr>Using Autoencoders In Reinforcement Learning</vt:lpstr>
      <vt:lpstr>Improved Reinforcement Learning</vt:lpstr>
      <vt:lpstr>Reinforcement learning results</vt:lpstr>
      <vt:lpstr>Part 2: Miniature Self-driving car</vt:lpstr>
      <vt:lpstr>Why build a scaled-down model?</vt:lpstr>
      <vt:lpstr>Main components</vt:lpstr>
      <vt:lpstr>Finished Vehicle</vt:lpstr>
      <vt:lpstr>Simulation vs. Reality</vt:lpstr>
      <vt:lpstr>Implementing Wall Following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Sample-Efficient Learned Self-Driving through a Variational Autoencoder</dc:title>
  <dc:creator>Manav Gagvani</dc:creator>
  <cp:lastModifiedBy>Manav Gagvani</cp:lastModifiedBy>
  <cp:revision>1</cp:revision>
  <dcterms:created xsi:type="dcterms:W3CDTF">2024-04-22T19:24:19Z</dcterms:created>
  <dcterms:modified xsi:type="dcterms:W3CDTF">2024-05-15T18:00:29Z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